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256" r:id="rId14"/>
    <p:sldId id="1005" r:id="rId15"/>
    <p:sldId id="1248" r:id="rId16"/>
    <p:sldId id="1179" r:id="rId17"/>
    <p:sldId id="1277" r:id="rId18"/>
    <p:sldId id="1247" r:id="rId19"/>
    <p:sldId id="1009" r:id="rId20"/>
    <p:sldId id="1010" r:id="rId21"/>
    <p:sldId id="1037" r:id="rId22"/>
    <p:sldId id="1283" r:id="rId23"/>
    <p:sldId id="1190" r:id="rId24"/>
    <p:sldId id="1214" r:id="rId25"/>
    <p:sldId id="1251" r:id="rId26"/>
    <p:sldId id="1252" r:id="rId27"/>
    <p:sldId id="1189" r:id="rId28"/>
    <p:sldId id="1260" r:id="rId29"/>
    <p:sldId id="1261" r:id="rId30"/>
    <p:sldId id="1193" r:id="rId31"/>
    <p:sldId id="1213" r:id="rId32"/>
    <p:sldId id="1266" r:id="rId33"/>
    <p:sldId id="1257" r:id="rId34"/>
    <p:sldId id="1301" r:id="rId35"/>
    <p:sldId id="1175" r:id="rId36"/>
    <p:sldId id="1132" r:id="rId37"/>
    <p:sldId id="1133" r:id="rId38"/>
    <p:sldId id="1210" r:id="rId39"/>
    <p:sldId id="129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820" autoAdjust="0"/>
  </p:normalViewPr>
  <p:slideViewPr>
    <p:cSldViewPr>
      <p:cViewPr>
        <p:scale>
          <a:sx n="100" d="100"/>
          <a:sy n="100" d="100"/>
        </p:scale>
        <p:origin x="-55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SIMSEE 
PRODUCCION TOTAL + IMPORTACION</a:t>
            </a:r>
          </a:p>
        </c:rich>
      </c:tx>
      <c:layout>
        <c:manualLayout>
          <c:xMode val="edge"/>
          <c:yMode val="edge"/>
          <c:x val="0.33072273276545389"/>
          <c:y val="9.155201753626950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63263047967391E-2"/>
          <c:y val="0.14098893986576802"/>
          <c:w val="0.81636306581935292"/>
          <c:h val="0.74522725357620245"/>
        </c:manualLayout>
      </c:layout>
      <c:areaChart>
        <c:grouping val="stacked"/>
        <c:varyColors val="0"/>
        <c:ser>
          <c:idx val="1"/>
          <c:order val="0"/>
          <c:tx>
            <c:strRef>
              <c:f>'Prg. Semanal'!$BH$10</c:f>
              <c:strCache>
                <c:ptCount val="1"/>
                <c:pt idx="0">
                  <c:v>pBon_Prom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Semanal'!$BH$11:$BH$178</c:f>
              <c:numCache>
                <c:formatCode>General</c:formatCode>
                <c:ptCount val="168"/>
                <c:pt idx="0">
                  <c:v>123.16400000000017</c:v>
                </c:pt>
                <c:pt idx="1">
                  <c:v>123.14601000000015</c:v>
                </c:pt>
                <c:pt idx="2">
                  <c:v>123.12701000000024</c:v>
                </c:pt>
                <c:pt idx="3">
                  <c:v>123.10801000000014</c:v>
                </c:pt>
                <c:pt idx="4">
                  <c:v>123.09001000000011</c:v>
                </c:pt>
                <c:pt idx="5">
                  <c:v>123.07154</c:v>
                </c:pt>
                <c:pt idx="6">
                  <c:v>123.0530099999999</c:v>
                </c:pt>
                <c:pt idx="7">
                  <c:v>123.0340099999998</c:v>
                </c:pt>
                <c:pt idx="8">
                  <c:v>123.01600999999977</c:v>
                </c:pt>
                <c:pt idx="9">
                  <c:v>122.99700999999986</c:v>
                </c:pt>
                <c:pt idx="10">
                  <c:v>122.97900999999985</c:v>
                </c:pt>
                <c:pt idx="11">
                  <c:v>122.96000999999973</c:v>
                </c:pt>
                <c:pt idx="12">
                  <c:v>122.9420099999997</c:v>
                </c:pt>
                <c:pt idx="13">
                  <c:v>122.92301000000012</c:v>
                </c:pt>
                <c:pt idx="14">
                  <c:v>122.90402000000029</c:v>
                </c:pt>
                <c:pt idx="15">
                  <c:v>122.88601000000025</c:v>
                </c:pt>
                <c:pt idx="16">
                  <c:v>122.86701000000015</c:v>
                </c:pt>
                <c:pt idx="17">
                  <c:v>122.84901000000012</c:v>
                </c:pt>
                <c:pt idx="18">
                  <c:v>122.83000999999994</c:v>
                </c:pt>
                <c:pt idx="19">
                  <c:v>122.81200999999992</c:v>
                </c:pt>
                <c:pt idx="20">
                  <c:v>122.79300999999981</c:v>
                </c:pt>
                <c:pt idx="21">
                  <c:v>122.77401999999989</c:v>
                </c:pt>
                <c:pt idx="22">
                  <c:v>122.75600999999988</c:v>
                </c:pt>
                <c:pt idx="23">
                  <c:v>122.73700999999976</c:v>
                </c:pt>
                <c:pt idx="24">
                  <c:v>122.71900999999974</c:v>
                </c:pt>
                <c:pt idx="25">
                  <c:v>122.70001000000016</c:v>
                </c:pt>
                <c:pt idx="26">
                  <c:v>122.68102000000005</c:v>
                </c:pt>
                <c:pt idx="27">
                  <c:v>122.66301000000001</c:v>
                </c:pt>
                <c:pt idx="28">
                  <c:v>122.64401000000018</c:v>
                </c:pt>
                <c:pt idx="29">
                  <c:v>122.62601000000016</c:v>
                </c:pt>
                <c:pt idx="30">
                  <c:v>122.60701999999998</c:v>
                </c:pt>
                <c:pt idx="31">
                  <c:v>122.58810999999987</c:v>
                </c:pt>
                <c:pt idx="32">
                  <c:v>122.57000999999984</c:v>
                </c:pt>
                <c:pt idx="33">
                  <c:v>122.55100999999993</c:v>
                </c:pt>
                <c:pt idx="34">
                  <c:v>122.53200999999981</c:v>
                </c:pt>
                <c:pt idx="35">
                  <c:v>122.51400999999979</c:v>
                </c:pt>
                <c:pt idx="36">
                  <c:v>122.49501000000021</c:v>
                </c:pt>
                <c:pt idx="37">
                  <c:v>122.4760100000001</c:v>
                </c:pt>
                <c:pt idx="38">
                  <c:v>122.45801000000007</c:v>
                </c:pt>
                <c:pt idx="39">
                  <c:v>122.43901000000018</c:v>
                </c:pt>
                <c:pt idx="40">
                  <c:v>122.42074000000014</c:v>
                </c:pt>
                <c:pt idx="41">
                  <c:v>122.40201000000003</c:v>
                </c:pt>
                <c:pt idx="42">
                  <c:v>122.38300999999984</c:v>
                </c:pt>
                <c:pt idx="43">
                  <c:v>122.36400999999972</c:v>
                </c:pt>
                <c:pt idx="44">
                  <c:v>122.34584999999974</c:v>
                </c:pt>
                <c:pt idx="45">
                  <c:v>122.32700999999989</c:v>
                </c:pt>
                <c:pt idx="46">
                  <c:v>122.30801000000031</c:v>
                </c:pt>
                <c:pt idx="47">
                  <c:v>122.28901000000018</c:v>
                </c:pt>
                <c:pt idx="48">
                  <c:v>122.27002000000027</c:v>
                </c:pt>
                <c:pt idx="49">
                  <c:v>122.25201000000024</c:v>
                </c:pt>
                <c:pt idx="50">
                  <c:v>122.23301000000014</c:v>
                </c:pt>
                <c:pt idx="51">
                  <c:v>122.21400999999996</c:v>
                </c:pt>
                <c:pt idx="52">
                  <c:v>122.19599999999993</c:v>
                </c:pt>
                <c:pt idx="53">
                  <c:v>122.17700999999981</c:v>
                </c:pt>
                <c:pt idx="54">
                  <c:v>122.15800999999992</c:v>
                </c:pt>
                <c:pt idx="55">
                  <c:v>122.1390099999998</c:v>
                </c:pt>
                <c:pt idx="56">
                  <c:v>122.12002000000021</c:v>
                </c:pt>
                <c:pt idx="57">
                  <c:v>122.10201000000019</c:v>
                </c:pt>
                <c:pt idx="58">
                  <c:v>122.08301000000007</c:v>
                </c:pt>
                <c:pt idx="59">
                  <c:v>122.06401000000018</c:v>
                </c:pt>
                <c:pt idx="60">
                  <c:v>122.04577000000013</c:v>
                </c:pt>
                <c:pt idx="61">
                  <c:v>122.02701000000003</c:v>
                </c:pt>
                <c:pt idx="62">
                  <c:v>122.00800999999984</c:v>
                </c:pt>
                <c:pt idx="63">
                  <c:v>121.98900999999972</c:v>
                </c:pt>
                <c:pt idx="64">
                  <c:v>121.97000999999983</c:v>
                </c:pt>
                <c:pt idx="65">
                  <c:v>121.95101999999972</c:v>
                </c:pt>
                <c:pt idx="66">
                  <c:v>121.93201000000012</c:v>
                </c:pt>
                <c:pt idx="67">
                  <c:v>121.91301</c:v>
                </c:pt>
                <c:pt idx="68">
                  <c:v>121.89501000000027</c:v>
                </c:pt>
                <c:pt idx="69">
                  <c:v>121.87601000000016</c:v>
                </c:pt>
                <c:pt idx="70">
                  <c:v>121.85700999999997</c:v>
                </c:pt>
                <c:pt idx="71">
                  <c:v>121.83800999999987</c:v>
                </c:pt>
                <c:pt idx="72">
                  <c:v>121.81900999999996</c:v>
                </c:pt>
                <c:pt idx="73">
                  <c:v>121.80000999999986</c:v>
                </c:pt>
                <c:pt idx="74">
                  <c:v>121.78101000000024</c:v>
                </c:pt>
                <c:pt idx="75">
                  <c:v>121.76201000000013</c:v>
                </c:pt>
                <c:pt idx="76">
                  <c:v>121.74352000000016</c:v>
                </c:pt>
                <c:pt idx="77">
                  <c:v>121.72498000000022</c:v>
                </c:pt>
                <c:pt idx="78">
                  <c:v>121.70501999999995</c:v>
                </c:pt>
                <c:pt idx="79">
                  <c:v>121.68601999999983</c:v>
                </c:pt>
                <c:pt idx="80">
                  <c:v>121.66800999999981</c:v>
                </c:pt>
                <c:pt idx="81">
                  <c:v>121.6490099999999</c:v>
                </c:pt>
                <c:pt idx="82">
                  <c:v>121.6300099999998</c:v>
                </c:pt>
                <c:pt idx="83">
                  <c:v>121.61101000000021</c:v>
                </c:pt>
                <c:pt idx="84">
                  <c:v>121.59201000000009</c:v>
                </c:pt>
                <c:pt idx="85">
                  <c:v>121.5730100000002</c:v>
                </c:pt>
                <c:pt idx="86">
                  <c:v>121.55401000000008</c:v>
                </c:pt>
                <c:pt idx="87">
                  <c:v>121.53500999999989</c:v>
                </c:pt>
                <c:pt idx="88">
                  <c:v>121.51600999999977</c:v>
                </c:pt>
                <c:pt idx="89">
                  <c:v>121.49700999999988</c:v>
                </c:pt>
                <c:pt idx="90">
                  <c:v>121.47800999999976</c:v>
                </c:pt>
                <c:pt idx="91">
                  <c:v>121.45901000000016</c:v>
                </c:pt>
                <c:pt idx="92">
                  <c:v>121.44001000000004</c:v>
                </c:pt>
                <c:pt idx="93">
                  <c:v>121.42101000000015</c:v>
                </c:pt>
                <c:pt idx="94">
                  <c:v>121.40201000000003</c:v>
                </c:pt>
                <c:pt idx="95">
                  <c:v>121.38300999999984</c:v>
                </c:pt>
                <c:pt idx="96">
                  <c:v>121.36400999999972</c:v>
                </c:pt>
                <c:pt idx="97">
                  <c:v>121.34500999999983</c:v>
                </c:pt>
                <c:pt idx="98">
                  <c:v>121.32600999999971</c:v>
                </c:pt>
                <c:pt idx="99">
                  <c:v>121.30701000000012</c:v>
                </c:pt>
                <c:pt idx="100">
                  <c:v>121.28801</c:v>
                </c:pt>
                <c:pt idx="101">
                  <c:v>121.26901000000018</c:v>
                </c:pt>
                <c:pt idx="102">
                  <c:v>121.24901999999983</c:v>
                </c:pt>
                <c:pt idx="103">
                  <c:v>121.23000999999971</c:v>
                </c:pt>
                <c:pt idx="104">
                  <c:v>121.21100999999982</c:v>
                </c:pt>
                <c:pt idx="105">
                  <c:v>121.1920099999997</c:v>
                </c:pt>
                <c:pt idx="106">
                  <c:v>121.1730100000001</c:v>
                </c:pt>
                <c:pt idx="107">
                  <c:v>121.15401000000028</c:v>
                </c:pt>
                <c:pt idx="108">
                  <c:v>121.13501000000018</c:v>
                </c:pt>
                <c:pt idx="109">
                  <c:v>121.11600999999999</c:v>
                </c:pt>
                <c:pt idx="110">
                  <c:v>121.09700999999988</c:v>
                </c:pt>
                <c:pt idx="111">
                  <c:v>121.07800999999998</c:v>
                </c:pt>
                <c:pt idx="112">
                  <c:v>121.05900999999987</c:v>
                </c:pt>
                <c:pt idx="113">
                  <c:v>121.04001000000025</c:v>
                </c:pt>
                <c:pt idx="114">
                  <c:v>121.02001000000027</c:v>
                </c:pt>
                <c:pt idx="115">
                  <c:v>121.00101000000016</c:v>
                </c:pt>
                <c:pt idx="116">
                  <c:v>120.98200999999997</c:v>
                </c:pt>
                <c:pt idx="117">
                  <c:v>120.96204</c:v>
                </c:pt>
                <c:pt idx="118">
                  <c:v>120.9434599999999</c:v>
                </c:pt>
                <c:pt idx="119">
                  <c:v>120.92401000000027</c:v>
                </c:pt>
                <c:pt idx="120">
                  <c:v>120.90501000000016</c:v>
                </c:pt>
                <c:pt idx="121">
                  <c:v>120.88601000000025</c:v>
                </c:pt>
                <c:pt idx="122">
                  <c:v>120.86615000000002</c:v>
                </c:pt>
                <c:pt idx="123">
                  <c:v>120.84700999999988</c:v>
                </c:pt>
                <c:pt idx="124">
                  <c:v>120.82801999999998</c:v>
                </c:pt>
                <c:pt idx="125">
                  <c:v>120.80900999999987</c:v>
                </c:pt>
                <c:pt idx="126">
                  <c:v>120.79001000000025</c:v>
                </c:pt>
                <c:pt idx="127">
                  <c:v>120.77001000000027</c:v>
                </c:pt>
                <c:pt idx="128">
                  <c:v>120.75101000000016</c:v>
                </c:pt>
                <c:pt idx="129">
                  <c:v>120.73200999999997</c:v>
                </c:pt>
                <c:pt idx="130">
                  <c:v>120.71300999999987</c:v>
                </c:pt>
                <c:pt idx="131">
                  <c:v>120.69301999999988</c:v>
                </c:pt>
                <c:pt idx="132">
                  <c:v>120.67402000000027</c:v>
                </c:pt>
                <c:pt idx="133">
                  <c:v>120.65501000000016</c:v>
                </c:pt>
                <c:pt idx="134">
                  <c:v>120.63601000000025</c:v>
                </c:pt>
                <c:pt idx="135">
                  <c:v>120.61701000000015</c:v>
                </c:pt>
                <c:pt idx="136">
                  <c:v>120.59701999999987</c:v>
                </c:pt>
                <c:pt idx="137">
                  <c:v>120.57800999999998</c:v>
                </c:pt>
                <c:pt idx="138">
                  <c:v>120.55802000000028</c:v>
                </c:pt>
                <c:pt idx="139">
                  <c:v>120.53901000000018</c:v>
                </c:pt>
                <c:pt idx="140">
                  <c:v>120.52001000000027</c:v>
                </c:pt>
                <c:pt idx="141">
                  <c:v>120.50001</c:v>
                </c:pt>
                <c:pt idx="142">
                  <c:v>120.4810099999998</c:v>
                </c:pt>
                <c:pt idx="143">
                  <c:v>120.46201000000001</c:v>
                </c:pt>
                <c:pt idx="144">
                  <c:v>120.44200999999971</c:v>
                </c:pt>
                <c:pt idx="145">
                  <c:v>120.4230100000001</c:v>
                </c:pt>
                <c:pt idx="146">
                  <c:v>120.40401000000028</c:v>
                </c:pt>
                <c:pt idx="147">
                  <c:v>120.38401</c:v>
                </c:pt>
                <c:pt idx="148">
                  <c:v>120.36500999999981</c:v>
                </c:pt>
                <c:pt idx="149">
                  <c:v>120.34600999999971</c:v>
                </c:pt>
                <c:pt idx="150">
                  <c:v>120.32600999999973</c:v>
                </c:pt>
                <c:pt idx="151">
                  <c:v>120.30701000000012</c:v>
                </c:pt>
                <c:pt idx="152">
                  <c:v>120.28702000000014</c:v>
                </c:pt>
                <c:pt idx="153">
                  <c:v>120.26801000000002</c:v>
                </c:pt>
                <c:pt idx="154">
                  <c:v>120.24900999999983</c:v>
                </c:pt>
                <c:pt idx="155">
                  <c:v>120.22900999999987</c:v>
                </c:pt>
                <c:pt idx="156">
                  <c:v>120.21000999999974</c:v>
                </c:pt>
                <c:pt idx="157">
                  <c:v>120.19013000000004</c:v>
                </c:pt>
                <c:pt idx="158">
                  <c:v>120.17101000000015</c:v>
                </c:pt>
                <c:pt idx="159">
                  <c:v>120.15167999999998</c:v>
                </c:pt>
                <c:pt idx="160">
                  <c:v>120.13200999999977</c:v>
                </c:pt>
                <c:pt idx="161">
                  <c:v>120.11295999999987</c:v>
                </c:pt>
                <c:pt idx="162">
                  <c:v>120.09301000000018</c:v>
                </c:pt>
                <c:pt idx="163">
                  <c:v>120.0730200000002</c:v>
                </c:pt>
                <c:pt idx="164">
                  <c:v>120.05401000000008</c:v>
                </c:pt>
                <c:pt idx="165">
                  <c:v>120.03403999999981</c:v>
                </c:pt>
                <c:pt idx="166">
                  <c:v>120.0150099999999</c:v>
                </c:pt>
                <c:pt idx="167">
                  <c:v>119.99506000000018</c:v>
                </c:pt>
              </c:numCache>
            </c:numRef>
          </c:val>
        </c:ser>
        <c:ser>
          <c:idx val="16"/>
          <c:order val="1"/>
          <c:tx>
            <c:strRef>
              <c:f>'Prg. Semanal'!$BI$10</c:f>
              <c:strCache>
                <c:ptCount val="1"/>
                <c:pt idx="0">
                  <c:v>pBay_Prom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Semanal'!$BI$11:$BI$178</c:f>
              <c:numCache>
                <c:formatCode>General</c:formatCode>
                <c:ptCount val="168"/>
                <c:pt idx="0">
                  <c:v>81.221995999999933</c:v>
                </c:pt>
                <c:pt idx="1">
                  <c:v>81.044314000000057</c:v>
                </c:pt>
                <c:pt idx="2">
                  <c:v>81.007359000000022</c:v>
                </c:pt>
                <c:pt idx="3">
                  <c:v>80.983390999999969</c:v>
                </c:pt>
                <c:pt idx="4">
                  <c:v>80.954286999999979</c:v>
                </c:pt>
                <c:pt idx="5">
                  <c:v>80.936748000000023</c:v>
                </c:pt>
                <c:pt idx="6">
                  <c:v>80.919432999999984</c:v>
                </c:pt>
                <c:pt idx="7">
                  <c:v>80.914257000000006</c:v>
                </c:pt>
                <c:pt idx="8">
                  <c:v>80.924036999999998</c:v>
                </c:pt>
                <c:pt idx="9">
                  <c:v>80.919566999999972</c:v>
                </c:pt>
                <c:pt idx="10">
                  <c:v>80.916718000000003</c:v>
                </c:pt>
                <c:pt idx="11">
                  <c:v>80.913905999999997</c:v>
                </c:pt>
                <c:pt idx="12">
                  <c:v>80.911099000000007</c:v>
                </c:pt>
                <c:pt idx="13">
                  <c:v>80.908480999999995</c:v>
                </c:pt>
                <c:pt idx="14">
                  <c:v>80.905674000000005</c:v>
                </c:pt>
                <c:pt idx="15">
                  <c:v>80.902563999999998</c:v>
                </c:pt>
                <c:pt idx="16">
                  <c:v>80.898548000000005</c:v>
                </c:pt>
                <c:pt idx="17">
                  <c:v>80.895426000000015</c:v>
                </c:pt>
                <c:pt idx="18">
                  <c:v>80.899600000000007</c:v>
                </c:pt>
                <c:pt idx="19">
                  <c:v>80.938547999999969</c:v>
                </c:pt>
                <c:pt idx="20">
                  <c:v>80.954952000000006</c:v>
                </c:pt>
                <c:pt idx="21">
                  <c:v>80.980544000000037</c:v>
                </c:pt>
                <c:pt idx="22">
                  <c:v>80.987826000000013</c:v>
                </c:pt>
                <c:pt idx="23">
                  <c:v>80.98977800000003</c:v>
                </c:pt>
                <c:pt idx="24">
                  <c:v>80.98520699999996</c:v>
                </c:pt>
                <c:pt idx="25">
                  <c:v>80.981740999999943</c:v>
                </c:pt>
                <c:pt idx="26">
                  <c:v>80.975975000000005</c:v>
                </c:pt>
                <c:pt idx="27">
                  <c:v>80.977176999999983</c:v>
                </c:pt>
                <c:pt idx="28">
                  <c:v>80.96434600000002</c:v>
                </c:pt>
                <c:pt idx="29">
                  <c:v>80.954359000000025</c:v>
                </c:pt>
                <c:pt idx="30">
                  <c:v>80.949928999999997</c:v>
                </c:pt>
                <c:pt idx="31">
                  <c:v>80.94560899999999</c:v>
                </c:pt>
                <c:pt idx="32">
                  <c:v>80.932889000000017</c:v>
                </c:pt>
                <c:pt idx="33">
                  <c:v>80.945351000000016</c:v>
                </c:pt>
                <c:pt idx="34">
                  <c:v>80.979598999999993</c:v>
                </c:pt>
                <c:pt idx="35">
                  <c:v>80.977863999999997</c:v>
                </c:pt>
                <c:pt idx="36">
                  <c:v>81.004659000000032</c:v>
                </c:pt>
                <c:pt idx="37">
                  <c:v>81.013831999999979</c:v>
                </c:pt>
                <c:pt idx="38">
                  <c:v>81.030470999999977</c:v>
                </c:pt>
                <c:pt idx="39">
                  <c:v>81.059466999999984</c:v>
                </c:pt>
                <c:pt idx="40">
                  <c:v>81.093255000000013</c:v>
                </c:pt>
                <c:pt idx="41">
                  <c:v>81.141950999999992</c:v>
                </c:pt>
                <c:pt idx="42">
                  <c:v>81.17255999999999</c:v>
                </c:pt>
                <c:pt idx="43">
                  <c:v>81.211702000000002</c:v>
                </c:pt>
                <c:pt idx="44">
                  <c:v>81.257841000000013</c:v>
                </c:pt>
                <c:pt idx="45">
                  <c:v>81.314352999999969</c:v>
                </c:pt>
                <c:pt idx="46">
                  <c:v>81.364852999999997</c:v>
                </c:pt>
                <c:pt idx="47">
                  <c:v>81.415680999999964</c:v>
                </c:pt>
                <c:pt idx="48">
                  <c:v>81.439297000000025</c:v>
                </c:pt>
                <c:pt idx="49">
                  <c:v>81.462687000000045</c:v>
                </c:pt>
                <c:pt idx="50">
                  <c:v>81.470155000000005</c:v>
                </c:pt>
                <c:pt idx="51">
                  <c:v>81.49935099999999</c:v>
                </c:pt>
                <c:pt idx="52">
                  <c:v>81.532180999999994</c:v>
                </c:pt>
                <c:pt idx="53">
                  <c:v>81.576835999999972</c:v>
                </c:pt>
                <c:pt idx="54">
                  <c:v>81.626839000000004</c:v>
                </c:pt>
                <c:pt idx="55">
                  <c:v>81.677601000000024</c:v>
                </c:pt>
                <c:pt idx="56">
                  <c:v>81.728734000000003</c:v>
                </c:pt>
                <c:pt idx="57">
                  <c:v>81.777016999999972</c:v>
                </c:pt>
                <c:pt idx="58">
                  <c:v>81.826564999999988</c:v>
                </c:pt>
                <c:pt idx="59">
                  <c:v>81.876311000000015</c:v>
                </c:pt>
                <c:pt idx="60">
                  <c:v>81.927679000000012</c:v>
                </c:pt>
                <c:pt idx="61">
                  <c:v>81.979110000000006</c:v>
                </c:pt>
                <c:pt idx="62">
                  <c:v>82.030615999999966</c:v>
                </c:pt>
                <c:pt idx="63">
                  <c:v>82.082184999999996</c:v>
                </c:pt>
                <c:pt idx="64">
                  <c:v>82.133817000000022</c:v>
                </c:pt>
                <c:pt idx="65">
                  <c:v>82.191871999999989</c:v>
                </c:pt>
                <c:pt idx="66">
                  <c:v>82.243456999999978</c:v>
                </c:pt>
                <c:pt idx="67">
                  <c:v>82.28908100000001</c:v>
                </c:pt>
                <c:pt idx="68">
                  <c:v>82.341025000000002</c:v>
                </c:pt>
                <c:pt idx="69">
                  <c:v>82.39302899999997</c:v>
                </c:pt>
                <c:pt idx="70">
                  <c:v>82.451555999999982</c:v>
                </c:pt>
                <c:pt idx="71">
                  <c:v>82.503552999999968</c:v>
                </c:pt>
                <c:pt idx="72">
                  <c:v>82.555715999999975</c:v>
                </c:pt>
                <c:pt idx="73">
                  <c:v>82.608016999999975</c:v>
                </c:pt>
                <c:pt idx="74">
                  <c:v>82.660382999999982</c:v>
                </c:pt>
                <c:pt idx="75">
                  <c:v>82.708241000000015</c:v>
                </c:pt>
                <c:pt idx="76">
                  <c:v>82.755241000000012</c:v>
                </c:pt>
                <c:pt idx="77">
                  <c:v>82.812998999999976</c:v>
                </c:pt>
                <c:pt idx="78">
                  <c:v>82.865341000000029</c:v>
                </c:pt>
                <c:pt idx="79">
                  <c:v>82.917917000000003</c:v>
                </c:pt>
                <c:pt idx="80">
                  <c:v>82.968879000000015</c:v>
                </c:pt>
                <c:pt idx="81">
                  <c:v>83.02370599999999</c:v>
                </c:pt>
                <c:pt idx="82">
                  <c:v>83.076621999999972</c:v>
                </c:pt>
                <c:pt idx="83">
                  <c:v>83.123324000000011</c:v>
                </c:pt>
                <c:pt idx="84">
                  <c:v>83.176433999999986</c:v>
                </c:pt>
                <c:pt idx="85">
                  <c:v>83.229614999999981</c:v>
                </c:pt>
                <c:pt idx="86">
                  <c:v>83.282860999999968</c:v>
                </c:pt>
                <c:pt idx="87">
                  <c:v>83.33617599999998</c:v>
                </c:pt>
                <c:pt idx="88">
                  <c:v>83.389560000000003</c:v>
                </c:pt>
                <c:pt idx="89">
                  <c:v>83.44955400000002</c:v>
                </c:pt>
                <c:pt idx="90">
                  <c:v>83.503050999999971</c:v>
                </c:pt>
                <c:pt idx="91">
                  <c:v>83.555053999999984</c:v>
                </c:pt>
                <c:pt idx="92">
                  <c:v>83.609875000000031</c:v>
                </c:pt>
                <c:pt idx="93">
                  <c:v>83.658538000000007</c:v>
                </c:pt>
                <c:pt idx="94">
                  <c:v>83.717741999999959</c:v>
                </c:pt>
                <c:pt idx="95">
                  <c:v>83.771926000000022</c:v>
                </c:pt>
                <c:pt idx="96">
                  <c:v>83.825924000000015</c:v>
                </c:pt>
                <c:pt idx="97">
                  <c:v>83.88</c:v>
                </c:pt>
                <c:pt idx="98">
                  <c:v>83.932760000000016</c:v>
                </c:pt>
                <c:pt idx="99">
                  <c:v>83.965735999999993</c:v>
                </c:pt>
                <c:pt idx="100">
                  <c:v>84.001643000000016</c:v>
                </c:pt>
                <c:pt idx="101">
                  <c:v>84.049626999999958</c:v>
                </c:pt>
                <c:pt idx="102">
                  <c:v>84.101940999999982</c:v>
                </c:pt>
                <c:pt idx="103">
                  <c:v>84.156110999999981</c:v>
                </c:pt>
                <c:pt idx="104">
                  <c:v>84.21072800000006</c:v>
                </c:pt>
                <c:pt idx="105">
                  <c:v>84.265387000000032</c:v>
                </c:pt>
                <c:pt idx="106">
                  <c:v>84.320114000000018</c:v>
                </c:pt>
                <c:pt idx="107">
                  <c:v>84.368401999999989</c:v>
                </c:pt>
                <c:pt idx="108">
                  <c:v>84.42325500000004</c:v>
                </c:pt>
                <c:pt idx="109">
                  <c:v>84.478141000000008</c:v>
                </c:pt>
                <c:pt idx="110">
                  <c:v>84.533070000000023</c:v>
                </c:pt>
                <c:pt idx="111">
                  <c:v>84.588027999999994</c:v>
                </c:pt>
                <c:pt idx="112">
                  <c:v>84.643026000000006</c:v>
                </c:pt>
                <c:pt idx="113">
                  <c:v>84.704762999999986</c:v>
                </c:pt>
                <c:pt idx="114">
                  <c:v>84.759810999999971</c:v>
                </c:pt>
                <c:pt idx="115">
                  <c:v>84.814780999999996</c:v>
                </c:pt>
                <c:pt idx="116">
                  <c:v>84.869824999999977</c:v>
                </c:pt>
                <c:pt idx="117">
                  <c:v>84.922131999999976</c:v>
                </c:pt>
                <c:pt idx="118">
                  <c:v>84.978930999999989</c:v>
                </c:pt>
                <c:pt idx="119">
                  <c:v>85.035650999999973</c:v>
                </c:pt>
                <c:pt idx="120">
                  <c:v>85.091006000000021</c:v>
                </c:pt>
                <c:pt idx="121">
                  <c:v>85.146272999999979</c:v>
                </c:pt>
                <c:pt idx="122">
                  <c:v>85.186644000000015</c:v>
                </c:pt>
                <c:pt idx="123">
                  <c:v>85.203387000000021</c:v>
                </c:pt>
                <c:pt idx="124">
                  <c:v>85.22608900000003</c:v>
                </c:pt>
                <c:pt idx="125">
                  <c:v>85.258257000000015</c:v>
                </c:pt>
                <c:pt idx="126">
                  <c:v>85.296948999999984</c:v>
                </c:pt>
                <c:pt idx="127">
                  <c:v>85.351652999999985</c:v>
                </c:pt>
                <c:pt idx="128">
                  <c:v>85.404021999999983</c:v>
                </c:pt>
                <c:pt idx="129">
                  <c:v>85.462776000000019</c:v>
                </c:pt>
                <c:pt idx="130">
                  <c:v>85.518321999999984</c:v>
                </c:pt>
                <c:pt idx="131">
                  <c:v>85.56730399999995</c:v>
                </c:pt>
                <c:pt idx="132">
                  <c:v>85.623022000000006</c:v>
                </c:pt>
                <c:pt idx="133">
                  <c:v>85.678760999999994</c:v>
                </c:pt>
                <c:pt idx="134">
                  <c:v>85.734530999999976</c:v>
                </c:pt>
                <c:pt idx="135">
                  <c:v>85.790336000000011</c:v>
                </c:pt>
                <c:pt idx="136">
                  <c:v>85.846186999999986</c:v>
                </c:pt>
                <c:pt idx="137">
                  <c:v>85.908941000000013</c:v>
                </c:pt>
                <c:pt idx="138">
                  <c:v>85.964827000000028</c:v>
                </c:pt>
                <c:pt idx="139">
                  <c:v>86.02066600000002</c:v>
                </c:pt>
                <c:pt idx="140">
                  <c:v>86.076688000000019</c:v>
                </c:pt>
                <c:pt idx="141">
                  <c:v>86.132539999999977</c:v>
                </c:pt>
                <c:pt idx="142">
                  <c:v>86.186943999999997</c:v>
                </c:pt>
                <c:pt idx="143">
                  <c:v>86.245033000000021</c:v>
                </c:pt>
                <c:pt idx="144">
                  <c:v>86.301142000000041</c:v>
                </c:pt>
                <c:pt idx="145">
                  <c:v>86.35736900000002</c:v>
                </c:pt>
                <c:pt idx="146">
                  <c:v>86.401508999999976</c:v>
                </c:pt>
                <c:pt idx="147">
                  <c:v>86.421802999999969</c:v>
                </c:pt>
                <c:pt idx="148">
                  <c:v>86.448355999999961</c:v>
                </c:pt>
                <c:pt idx="149">
                  <c:v>86.484784000000005</c:v>
                </c:pt>
                <c:pt idx="150">
                  <c:v>86.528188999999983</c:v>
                </c:pt>
                <c:pt idx="151">
                  <c:v>86.583876000000032</c:v>
                </c:pt>
                <c:pt idx="152">
                  <c:v>86.637612000000004</c:v>
                </c:pt>
                <c:pt idx="153">
                  <c:v>86.696789000000038</c:v>
                </c:pt>
                <c:pt idx="154">
                  <c:v>86.753331000000003</c:v>
                </c:pt>
                <c:pt idx="155">
                  <c:v>86.807968000000017</c:v>
                </c:pt>
                <c:pt idx="156">
                  <c:v>86.86570999999995</c:v>
                </c:pt>
                <c:pt idx="157">
                  <c:v>86.921255999999957</c:v>
                </c:pt>
                <c:pt idx="158">
                  <c:v>86.975069000000005</c:v>
                </c:pt>
                <c:pt idx="159">
                  <c:v>87.029980000000037</c:v>
                </c:pt>
                <c:pt idx="160">
                  <c:v>87.086626000000038</c:v>
                </c:pt>
                <c:pt idx="161">
                  <c:v>87.150394999999975</c:v>
                </c:pt>
                <c:pt idx="162">
                  <c:v>87.206828999999985</c:v>
                </c:pt>
                <c:pt idx="163">
                  <c:v>87.263235000000037</c:v>
                </c:pt>
                <c:pt idx="164">
                  <c:v>87.32053599999999</c:v>
                </c:pt>
                <c:pt idx="165">
                  <c:v>87.377633000000003</c:v>
                </c:pt>
                <c:pt idx="166">
                  <c:v>87.434626999999978</c:v>
                </c:pt>
                <c:pt idx="167">
                  <c:v>87.491145000000003</c:v>
                </c:pt>
              </c:numCache>
            </c:numRef>
          </c:val>
        </c:ser>
        <c:ser>
          <c:idx val="0"/>
          <c:order val="2"/>
          <c:tx>
            <c:strRef>
              <c:f>'Prg. Semanal'!$B$15</c:f>
              <c:strCache>
                <c:ptCount val="1"/>
                <c:pt idx="0">
                  <c:v>Motores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Semanal'!$BL$11:$BL$178</c:f>
              <c:numCache>
                <c:formatCode>General</c:formatCode>
                <c:ptCount val="1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</c:numCache>
            </c:numRef>
          </c:val>
        </c:ser>
        <c:ser>
          <c:idx val="20"/>
          <c:order val="3"/>
          <c:tx>
            <c:strRef>
              <c:f>'Prg. Semanal'!$D$18</c:f>
              <c:strCache>
                <c:ptCount val="1"/>
                <c:pt idx="0">
                  <c:v>TGAA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Semanal'!$BS$11:$BS$178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5"/>
          <c:order val="4"/>
          <c:tx>
            <c:strRef>
              <c:f>'Prg. Semanal'!$D$15</c:f>
              <c:strCache>
                <c:ptCount val="1"/>
                <c:pt idx="0">
                  <c:v>6ª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Semanal'!$BN$11:$BN$178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3"/>
          <c:order val="5"/>
          <c:tx>
            <c:strRef>
              <c:f>'Prg. Semanal'!$C$15</c:f>
              <c:strCache>
                <c:ptCount val="1"/>
                <c:pt idx="0">
                  <c:v>5ª 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Semanal'!$BM$11:$BM$178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1"/>
          <c:order val="6"/>
          <c:tx>
            <c:strRef>
              <c:f>'Prg. Semanal'!$E$15</c:f>
              <c:strCache>
                <c:ptCount val="1"/>
                <c:pt idx="0">
                  <c:v>Sala B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Semanal'!$BO$11:$BO$178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7"/>
          <c:tx>
            <c:strRef>
              <c:f>'Prg. Semanal'!$AO$10</c:f>
              <c:strCache>
                <c:ptCount val="1"/>
                <c:pt idx="0">
                  <c:v>AUTO PROD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Semanal'!$AO$11:$AO$178</c:f>
              <c:numCache>
                <c:formatCode>0.00</c:formatCode>
                <c:ptCount val="168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  <c:pt idx="11">
                  <c:v>443</c:v>
                </c:pt>
                <c:pt idx="12">
                  <c:v>443</c:v>
                </c:pt>
                <c:pt idx="13">
                  <c:v>443</c:v>
                </c:pt>
                <c:pt idx="14">
                  <c:v>443</c:v>
                </c:pt>
                <c:pt idx="15">
                  <c:v>443</c:v>
                </c:pt>
                <c:pt idx="16">
                  <c:v>443</c:v>
                </c:pt>
                <c:pt idx="17">
                  <c:v>443</c:v>
                </c:pt>
                <c:pt idx="18">
                  <c:v>443</c:v>
                </c:pt>
                <c:pt idx="19">
                  <c:v>443</c:v>
                </c:pt>
                <c:pt idx="20">
                  <c:v>443</c:v>
                </c:pt>
                <c:pt idx="21">
                  <c:v>443</c:v>
                </c:pt>
                <c:pt idx="22">
                  <c:v>443</c:v>
                </c:pt>
                <c:pt idx="23">
                  <c:v>443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  <c:pt idx="29">
                  <c:v>343</c:v>
                </c:pt>
                <c:pt idx="30">
                  <c:v>343</c:v>
                </c:pt>
                <c:pt idx="31">
                  <c:v>343</c:v>
                </c:pt>
                <c:pt idx="32">
                  <c:v>343</c:v>
                </c:pt>
                <c:pt idx="33">
                  <c:v>343</c:v>
                </c:pt>
                <c:pt idx="34">
                  <c:v>343</c:v>
                </c:pt>
                <c:pt idx="35">
                  <c:v>343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343</c:v>
                </c:pt>
                <c:pt idx="40">
                  <c:v>343</c:v>
                </c:pt>
                <c:pt idx="41">
                  <c:v>343</c:v>
                </c:pt>
                <c:pt idx="42">
                  <c:v>343</c:v>
                </c:pt>
                <c:pt idx="43">
                  <c:v>343</c:v>
                </c:pt>
                <c:pt idx="44">
                  <c:v>343</c:v>
                </c:pt>
                <c:pt idx="45">
                  <c:v>343</c:v>
                </c:pt>
                <c:pt idx="46">
                  <c:v>343</c:v>
                </c:pt>
                <c:pt idx="47">
                  <c:v>343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220</c:v>
                </c:pt>
                <c:pt idx="52">
                  <c:v>220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220</c:v>
                </c:pt>
                <c:pt idx="61">
                  <c:v>220</c:v>
                </c:pt>
                <c:pt idx="62">
                  <c:v>220</c:v>
                </c:pt>
                <c:pt idx="63">
                  <c:v>220</c:v>
                </c:pt>
                <c:pt idx="64">
                  <c:v>220</c:v>
                </c:pt>
                <c:pt idx="65">
                  <c:v>220</c:v>
                </c:pt>
                <c:pt idx="66">
                  <c:v>220</c:v>
                </c:pt>
                <c:pt idx="67">
                  <c:v>220</c:v>
                </c:pt>
                <c:pt idx="68">
                  <c:v>220</c:v>
                </c:pt>
                <c:pt idx="69">
                  <c:v>220</c:v>
                </c:pt>
                <c:pt idx="70">
                  <c:v>220</c:v>
                </c:pt>
                <c:pt idx="71">
                  <c:v>220</c:v>
                </c:pt>
                <c:pt idx="72">
                  <c:v>220</c:v>
                </c:pt>
                <c:pt idx="73">
                  <c:v>220</c:v>
                </c:pt>
                <c:pt idx="74">
                  <c:v>220</c:v>
                </c:pt>
                <c:pt idx="75">
                  <c:v>220</c:v>
                </c:pt>
                <c:pt idx="76">
                  <c:v>220</c:v>
                </c:pt>
                <c:pt idx="77">
                  <c:v>220</c:v>
                </c:pt>
                <c:pt idx="78">
                  <c:v>220</c:v>
                </c:pt>
                <c:pt idx="79">
                  <c:v>220</c:v>
                </c:pt>
                <c:pt idx="80">
                  <c:v>220</c:v>
                </c:pt>
                <c:pt idx="81">
                  <c:v>220</c:v>
                </c:pt>
                <c:pt idx="82">
                  <c:v>220</c:v>
                </c:pt>
                <c:pt idx="83">
                  <c:v>220</c:v>
                </c:pt>
                <c:pt idx="84">
                  <c:v>220</c:v>
                </c:pt>
                <c:pt idx="85">
                  <c:v>220</c:v>
                </c:pt>
                <c:pt idx="86">
                  <c:v>220</c:v>
                </c:pt>
                <c:pt idx="87">
                  <c:v>220</c:v>
                </c:pt>
                <c:pt idx="88">
                  <c:v>220</c:v>
                </c:pt>
                <c:pt idx="89">
                  <c:v>220</c:v>
                </c:pt>
                <c:pt idx="90">
                  <c:v>220</c:v>
                </c:pt>
                <c:pt idx="91">
                  <c:v>220</c:v>
                </c:pt>
                <c:pt idx="92">
                  <c:v>220</c:v>
                </c:pt>
                <c:pt idx="93">
                  <c:v>220</c:v>
                </c:pt>
                <c:pt idx="94">
                  <c:v>220</c:v>
                </c:pt>
                <c:pt idx="95">
                  <c:v>220</c:v>
                </c:pt>
                <c:pt idx="96">
                  <c:v>262</c:v>
                </c:pt>
                <c:pt idx="97">
                  <c:v>262</c:v>
                </c:pt>
                <c:pt idx="98">
                  <c:v>262</c:v>
                </c:pt>
                <c:pt idx="99">
                  <c:v>262</c:v>
                </c:pt>
                <c:pt idx="100">
                  <c:v>262</c:v>
                </c:pt>
                <c:pt idx="101">
                  <c:v>262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262</c:v>
                </c:pt>
                <c:pt idx="106">
                  <c:v>262</c:v>
                </c:pt>
                <c:pt idx="107">
                  <c:v>262</c:v>
                </c:pt>
                <c:pt idx="108">
                  <c:v>262</c:v>
                </c:pt>
                <c:pt idx="109">
                  <c:v>262</c:v>
                </c:pt>
                <c:pt idx="110">
                  <c:v>262</c:v>
                </c:pt>
                <c:pt idx="111">
                  <c:v>262</c:v>
                </c:pt>
                <c:pt idx="112">
                  <c:v>262</c:v>
                </c:pt>
                <c:pt idx="113">
                  <c:v>262</c:v>
                </c:pt>
                <c:pt idx="114">
                  <c:v>262</c:v>
                </c:pt>
                <c:pt idx="115">
                  <c:v>262</c:v>
                </c:pt>
                <c:pt idx="116">
                  <c:v>262</c:v>
                </c:pt>
                <c:pt idx="117">
                  <c:v>262</c:v>
                </c:pt>
                <c:pt idx="118">
                  <c:v>262</c:v>
                </c:pt>
                <c:pt idx="119">
                  <c:v>262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308</c:v>
                </c:pt>
                <c:pt idx="124">
                  <c:v>308</c:v>
                </c:pt>
                <c:pt idx="125">
                  <c:v>308</c:v>
                </c:pt>
                <c:pt idx="126">
                  <c:v>308</c:v>
                </c:pt>
                <c:pt idx="127">
                  <c:v>308</c:v>
                </c:pt>
                <c:pt idx="128">
                  <c:v>308</c:v>
                </c:pt>
                <c:pt idx="129">
                  <c:v>308</c:v>
                </c:pt>
                <c:pt idx="130">
                  <c:v>308</c:v>
                </c:pt>
                <c:pt idx="131">
                  <c:v>308</c:v>
                </c:pt>
                <c:pt idx="132">
                  <c:v>308</c:v>
                </c:pt>
                <c:pt idx="133">
                  <c:v>308</c:v>
                </c:pt>
                <c:pt idx="134">
                  <c:v>308</c:v>
                </c:pt>
                <c:pt idx="135">
                  <c:v>308</c:v>
                </c:pt>
                <c:pt idx="136">
                  <c:v>308</c:v>
                </c:pt>
                <c:pt idx="137">
                  <c:v>308</c:v>
                </c:pt>
                <c:pt idx="138">
                  <c:v>308</c:v>
                </c:pt>
                <c:pt idx="139">
                  <c:v>308</c:v>
                </c:pt>
                <c:pt idx="140">
                  <c:v>308</c:v>
                </c:pt>
                <c:pt idx="141">
                  <c:v>308</c:v>
                </c:pt>
                <c:pt idx="142">
                  <c:v>308</c:v>
                </c:pt>
                <c:pt idx="143">
                  <c:v>308</c:v>
                </c:pt>
                <c:pt idx="144">
                  <c:v>294</c:v>
                </c:pt>
                <c:pt idx="145">
                  <c:v>294</c:v>
                </c:pt>
                <c:pt idx="146">
                  <c:v>294</c:v>
                </c:pt>
                <c:pt idx="147">
                  <c:v>294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294</c:v>
                </c:pt>
                <c:pt idx="152">
                  <c:v>294</c:v>
                </c:pt>
                <c:pt idx="153">
                  <c:v>294</c:v>
                </c:pt>
                <c:pt idx="154">
                  <c:v>294</c:v>
                </c:pt>
                <c:pt idx="155">
                  <c:v>294</c:v>
                </c:pt>
                <c:pt idx="156">
                  <c:v>294</c:v>
                </c:pt>
                <c:pt idx="157">
                  <c:v>294</c:v>
                </c:pt>
                <c:pt idx="158">
                  <c:v>294</c:v>
                </c:pt>
                <c:pt idx="159">
                  <c:v>294</c:v>
                </c:pt>
                <c:pt idx="160">
                  <c:v>294</c:v>
                </c:pt>
                <c:pt idx="161">
                  <c:v>294</c:v>
                </c:pt>
                <c:pt idx="162">
                  <c:v>294</c:v>
                </c:pt>
                <c:pt idx="163">
                  <c:v>294</c:v>
                </c:pt>
                <c:pt idx="164">
                  <c:v>294</c:v>
                </c:pt>
                <c:pt idx="165">
                  <c:v>294</c:v>
                </c:pt>
                <c:pt idx="166">
                  <c:v>294</c:v>
                </c:pt>
                <c:pt idx="167">
                  <c:v>294</c:v>
                </c:pt>
              </c:numCache>
            </c:numRef>
          </c:val>
        </c:ser>
        <c:ser>
          <c:idx val="12"/>
          <c:order val="8"/>
          <c:tx>
            <c:strRef>
              <c:f>'Prg. Semanal'!$BJ$10</c:f>
              <c:strCache>
                <c:ptCount val="1"/>
                <c:pt idx="0">
                  <c:v>pPal_Prom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Semanal'!$BJ$11:$BJ$178</c:f>
              <c:numCache>
                <c:formatCode>General</c:formatCode>
                <c:ptCount val="168"/>
                <c:pt idx="0">
                  <c:v>162.66596999999999</c:v>
                </c:pt>
                <c:pt idx="1">
                  <c:v>174.00510999999997</c:v>
                </c:pt>
                <c:pt idx="2">
                  <c:v>128.98610999999997</c:v>
                </c:pt>
                <c:pt idx="3">
                  <c:v>98.923011000000031</c:v>
                </c:pt>
                <c:pt idx="4">
                  <c:v>98.958177999999975</c:v>
                </c:pt>
                <c:pt idx="5">
                  <c:v>119.006686</c:v>
                </c:pt>
                <c:pt idx="6">
                  <c:v>179.16407999999996</c:v>
                </c:pt>
                <c:pt idx="7">
                  <c:v>189.20033999999995</c:v>
                </c:pt>
                <c:pt idx="8">
                  <c:v>160.85789000000005</c:v>
                </c:pt>
                <c:pt idx="9">
                  <c:v>165.28683999999998</c:v>
                </c:pt>
                <c:pt idx="10">
                  <c:v>165.38456000000002</c:v>
                </c:pt>
                <c:pt idx="11">
                  <c:v>165.38575000000003</c:v>
                </c:pt>
                <c:pt idx="12">
                  <c:v>166.06648999999999</c:v>
                </c:pt>
                <c:pt idx="13">
                  <c:v>165.39955</c:v>
                </c:pt>
                <c:pt idx="14">
                  <c:v>164.32915000000006</c:v>
                </c:pt>
                <c:pt idx="15">
                  <c:v>161.12646999999998</c:v>
                </c:pt>
                <c:pt idx="16">
                  <c:v>164.28064000000003</c:v>
                </c:pt>
                <c:pt idx="17">
                  <c:v>189.27868000000012</c:v>
                </c:pt>
                <c:pt idx="18">
                  <c:v>305.94736000000006</c:v>
                </c:pt>
                <c:pt idx="19">
                  <c:v>225.49971999999997</c:v>
                </c:pt>
                <c:pt idx="20">
                  <c:v>259.48358000000002</c:v>
                </c:pt>
                <c:pt idx="21">
                  <c:v>199.15900000000005</c:v>
                </c:pt>
                <c:pt idx="22">
                  <c:v>181.38630000000003</c:v>
                </c:pt>
                <c:pt idx="23">
                  <c:v>159.05883</c:v>
                </c:pt>
                <c:pt idx="24">
                  <c:v>163.02251000000001</c:v>
                </c:pt>
                <c:pt idx="25">
                  <c:v>155.02115999999995</c:v>
                </c:pt>
                <c:pt idx="26">
                  <c:v>179.00005000000002</c:v>
                </c:pt>
                <c:pt idx="27">
                  <c:v>148.70122999999998</c:v>
                </c:pt>
                <c:pt idx="28">
                  <c:v>138.56861999999998</c:v>
                </c:pt>
                <c:pt idx="29">
                  <c:v>138.44822999999997</c:v>
                </c:pt>
                <c:pt idx="30">
                  <c:v>158.34375</c:v>
                </c:pt>
                <c:pt idx="31">
                  <c:v>128.17636999999996</c:v>
                </c:pt>
                <c:pt idx="32">
                  <c:v>218.16710999999998</c:v>
                </c:pt>
                <c:pt idx="33">
                  <c:v>288.08449000000002</c:v>
                </c:pt>
                <c:pt idx="34">
                  <c:v>168.85231999999996</c:v>
                </c:pt>
                <c:pt idx="35">
                  <c:v>263.66920000000005</c:v>
                </c:pt>
                <c:pt idx="36">
                  <c:v>205.75785999999994</c:v>
                </c:pt>
                <c:pt idx="37">
                  <c:v>231.26921000000002</c:v>
                </c:pt>
                <c:pt idx="38">
                  <c:v>283.74538999999987</c:v>
                </c:pt>
                <c:pt idx="39">
                  <c:v>286.45416000000006</c:v>
                </c:pt>
                <c:pt idx="40">
                  <c:v>314.95001999999988</c:v>
                </c:pt>
                <c:pt idx="41">
                  <c:v>272.20249999999999</c:v>
                </c:pt>
                <c:pt idx="42">
                  <c:v>306.36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249.24044999999998</c:v>
                </c:pt>
                <c:pt idx="48">
                  <c:v>249.92687999999995</c:v>
                </c:pt>
                <c:pt idx="49">
                  <c:v>199.46184999999997</c:v>
                </c:pt>
                <c:pt idx="50">
                  <c:v>288.2997499999999</c:v>
                </c:pt>
                <c:pt idx="51">
                  <c:v>278.68342000000001</c:v>
                </c:pt>
                <c:pt idx="52">
                  <c:v>298.60435000000007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329.37106000000006</c:v>
                </c:pt>
                <c:pt idx="75">
                  <c:v>324.70387000000011</c:v>
                </c:pt>
                <c:pt idx="76">
                  <c:v>330.02201999999988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329.35165999999998</c:v>
                </c:pt>
                <c:pt idx="98">
                  <c:v>289.36735999999996</c:v>
                </c:pt>
                <c:pt idx="99">
                  <c:v>279.14292000000012</c:v>
                </c:pt>
                <c:pt idx="100">
                  <c:v>299.00911000000008</c:v>
                </c:pt>
                <c:pt idx="101">
                  <c:v>329.80152000000004</c:v>
                </c:pt>
                <c:pt idx="102">
                  <c:v>333</c:v>
                </c:pt>
                <c:pt idx="103">
                  <c:v>332.99570000000006</c:v>
                </c:pt>
                <c:pt idx="104">
                  <c:v>332.97714999999994</c:v>
                </c:pt>
                <c:pt idx="105">
                  <c:v>332.94041000000004</c:v>
                </c:pt>
                <c:pt idx="106">
                  <c:v>332.88035000000002</c:v>
                </c:pt>
                <c:pt idx="107">
                  <c:v>332.80212000000006</c:v>
                </c:pt>
                <c:pt idx="108">
                  <c:v>332.71800000000007</c:v>
                </c:pt>
                <c:pt idx="109">
                  <c:v>332.61378999999999</c:v>
                </c:pt>
                <c:pt idx="110">
                  <c:v>332.50361000000004</c:v>
                </c:pt>
                <c:pt idx="111">
                  <c:v>332.38878</c:v>
                </c:pt>
                <c:pt idx="112">
                  <c:v>332.27212000000014</c:v>
                </c:pt>
                <c:pt idx="113">
                  <c:v>332.15543999999994</c:v>
                </c:pt>
                <c:pt idx="114">
                  <c:v>332.03178000000003</c:v>
                </c:pt>
                <c:pt idx="115">
                  <c:v>331.91175000000004</c:v>
                </c:pt>
                <c:pt idx="116">
                  <c:v>331.79532999999998</c:v>
                </c:pt>
                <c:pt idx="117">
                  <c:v>331.67821000000004</c:v>
                </c:pt>
                <c:pt idx="118">
                  <c:v>331.56391999999994</c:v>
                </c:pt>
                <c:pt idx="119">
                  <c:v>331.44601</c:v>
                </c:pt>
                <c:pt idx="120">
                  <c:v>331.32697000000007</c:v>
                </c:pt>
                <c:pt idx="121">
                  <c:v>289.44552000000004</c:v>
                </c:pt>
                <c:pt idx="122">
                  <c:v>239.09948999999995</c:v>
                </c:pt>
                <c:pt idx="123">
                  <c:v>238.81357000000003</c:v>
                </c:pt>
                <c:pt idx="124">
                  <c:v>248.49812999999992</c:v>
                </c:pt>
                <c:pt idx="125">
                  <c:v>288.09248000000008</c:v>
                </c:pt>
                <c:pt idx="126">
                  <c:v>330.89947999999998</c:v>
                </c:pt>
                <c:pt idx="127">
                  <c:v>330.78289999999998</c:v>
                </c:pt>
                <c:pt idx="128">
                  <c:v>330.66536999999988</c:v>
                </c:pt>
                <c:pt idx="129">
                  <c:v>330.54758000000004</c:v>
                </c:pt>
                <c:pt idx="130">
                  <c:v>330.42725000000007</c:v>
                </c:pt>
                <c:pt idx="131">
                  <c:v>330.30453999999997</c:v>
                </c:pt>
                <c:pt idx="132">
                  <c:v>330.19135000000011</c:v>
                </c:pt>
                <c:pt idx="133">
                  <c:v>330.07472000000001</c:v>
                </c:pt>
                <c:pt idx="134">
                  <c:v>329.95698000000004</c:v>
                </c:pt>
                <c:pt idx="135">
                  <c:v>329.83869999999996</c:v>
                </c:pt>
                <c:pt idx="136">
                  <c:v>329.72036000000003</c:v>
                </c:pt>
                <c:pt idx="137">
                  <c:v>329.60180000000008</c:v>
                </c:pt>
                <c:pt idx="138">
                  <c:v>329.47609000000011</c:v>
                </c:pt>
                <c:pt idx="139">
                  <c:v>329.35389000000009</c:v>
                </c:pt>
                <c:pt idx="140">
                  <c:v>329.23577999999992</c:v>
                </c:pt>
                <c:pt idx="141">
                  <c:v>329.11672999999996</c:v>
                </c:pt>
                <c:pt idx="142">
                  <c:v>328.99877999999995</c:v>
                </c:pt>
                <c:pt idx="143">
                  <c:v>328.88153000000005</c:v>
                </c:pt>
                <c:pt idx="144">
                  <c:v>328.76038999999997</c:v>
                </c:pt>
                <c:pt idx="145">
                  <c:v>296.33647999999999</c:v>
                </c:pt>
                <c:pt idx="146">
                  <c:v>246.87921000000006</c:v>
                </c:pt>
                <c:pt idx="147">
                  <c:v>247.0991699999999</c:v>
                </c:pt>
                <c:pt idx="148">
                  <c:v>257.23756000000003</c:v>
                </c:pt>
                <c:pt idx="149">
                  <c:v>297.14773999999977</c:v>
                </c:pt>
                <c:pt idx="150">
                  <c:v>328.28849999999989</c:v>
                </c:pt>
                <c:pt idx="151">
                  <c:v>328.16983000000005</c:v>
                </c:pt>
                <c:pt idx="152">
                  <c:v>328.05029999999999</c:v>
                </c:pt>
                <c:pt idx="153">
                  <c:v>327.93068</c:v>
                </c:pt>
                <c:pt idx="154">
                  <c:v>327.80667</c:v>
                </c:pt>
                <c:pt idx="155">
                  <c:v>327.68193999999988</c:v>
                </c:pt>
                <c:pt idx="156">
                  <c:v>327.56283999999994</c:v>
                </c:pt>
                <c:pt idx="157">
                  <c:v>327.44139000000013</c:v>
                </c:pt>
                <c:pt idx="158">
                  <c:v>327.32288999999997</c:v>
                </c:pt>
                <c:pt idx="159">
                  <c:v>327.20603999999992</c:v>
                </c:pt>
                <c:pt idx="160">
                  <c:v>327.0882400000001</c:v>
                </c:pt>
                <c:pt idx="161">
                  <c:v>326.96863000000002</c:v>
                </c:pt>
                <c:pt idx="162">
                  <c:v>326.8369800000001</c:v>
                </c:pt>
                <c:pt idx="163">
                  <c:v>326.71853999999996</c:v>
                </c:pt>
                <c:pt idx="164">
                  <c:v>326.59784000000008</c:v>
                </c:pt>
                <c:pt idx="165">
                  <c:v>326.47661000000005</c:v>
                </c:pt>
                <c:pt idx="166">
                  <c:v>326.35567000000003</c:v>
                </c:pt>
                <c:pt idx="167">
                  <c:v>326.23484999999994</c:v>
                </c:pt>
              </c:numCache>
            </c:numRef>
          </c:val>
        </c:ser>
        <c:ser>
          <c:idx val="6"/>
          <c:order val="9"/>
          <c:tx>
            <c:strRef>
              <c:f>'Prg. Semanal'!$B$18</c:f>
              <c:strCache>
                <c:ptCount val="1"/>
                <c:pt idx="0">
                  <c:v>PTA</c:v>
                </c:pt>
              </c:strCache>
            </c:strRef>
          </c:tx>
          <c:spPr>
            <a:solidFill>
              <a:srgbClr val="0066CC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Semanal'!$BQ$11:$BQ$178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65.786840000000026</c:v>
                </c:pt>
                <c:pt idx="91">
                  <c:v>58.947907000000015</c:v>
                </c:pt>
                <c:pt idx="92">
                  <c:v>79.434700000000007</c:v>
                </c:pt>
                <c:pt idx="93">
                  <c:v>2.8986346000000003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103.515028</c:v>
                </c:pt>
                <c:pt idx="115">
                  <c:v>112.14712700000001</c:v>
                </c:pt>
                <c:pt idx="116">
                  <c:v>106.91029999999995</c:v>
                </c:pt>
                <c:pt idx="117">
                  <c:v>50.392366700000004</c:v>
                </c:pt>
                <c:pt idx="118">
                  <c:v>1.4144999999999999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158.18453899999997</c:v>
                </c:pt>
                <c:pt idx="139">
                  <c:v>174.8398959999999</c:v>
                </c:pt>
                <c:pt idx="140">
                  <c:v>169.54911199999995</c:v>
                </c:pt>
                <c:pt idx="141">
                  <c:v>66.318612000000016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18.287095999999998</c:v>
                </c:pt>
                <c:pt idx="155">
                  <c:v>73.875764999999987</c:v>
                </c:pt>
                <c:pt idx="156">
                  <c:v>50.039661000000002</c:v>
                </c:pt>
                <c:pt idx="157">
                  <c:v>20.580725000000001</c:v>
                </c:pt>
                <c:pt idx="158">
                  <c:v>3.1474410000000002</c:v>
                </c:pt>
                <c:pt idx="159">
                  <c:v>0</c:v>
                </c:pt>
                <c:pt idx="160">
                  <c:v>1.2553300000000001</c:v>
                </c:pt>
                <c:pt idx="161">
                  <c:v>101.98484400000002</c:v>
                </c:pt>
                <c:pt idx="162">
                  <c:v>226.93727000000007</c:v>
                </c:pt>
                <c:pt idx="163">
                  <c:v>239.85388999999998</c:v>
                </c:pt>
                <c:pt idx="164">
                  <c:v>234.00639000000004</c:v>
                </c:pt>
                <c:pt idx="165">
                  <c:v>175.41653999999994</c:v>
                </c:pt>
                <c:pt idx="166">
                  <c:v>71.756198999999981</c:v>
                </c:pt>
                <c:pt idx="167">
                  <c:v>0</c:v>
                </c:pt>
              </c:numCache>
            </c:numRef>
          </c:val>
        </c:ser>
        <c:ser>
          <c:idx val="7"/>
          <c:order val="10"/>
          <c:tx>
            <c:strRef>
              <c:f>'Prg. Semanal'!$AP$10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Semanal'!$AP$11:$AP$178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4"/>
          <c:order val="11"/>
          <c:tx>
            <c:strRef>
              <c:f>'Prg. Semanal'!$BK$10</c:f>
              <c:strCache>
                <c:ptCount val="1"/>
                <c:pt idx="0">
                  <c:v>pSG_Prom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Semanal'!$BK$11:$BK$178</c:f>
              <c:numCache>
                <c:formatCode>General</c:formatCode>
                <c:ptCount val="168"/>
                <c:pt idx="0">
                  <c:v>182.46</c:v>
                </c:pt>
                <c:pt idx="1">
                  <c:v>81.099558000000016</c:v>
                </c:pt>
                <c:pt idx="2">
                  <c:v>76.053650000000019</c:v>
                </c:pt>
                <c:pt idx="3">
                  <c:v>76.086765999999997</c:v>
                </c:pt>
                <c:pt idx="4">
                  <c:v>76.099148</c:v>
                </c:pt>
                <c:pt idx="5">
                  <c:v>76.134664999999998</c:v>
                </c:pt>
                <c:pt idx="6">
                  <c:v>76.158182000000011</c:v>
                </c:pt>
                <c:pt idx="7">
                  <c:v>76.169926000000004</c:v>
                </c:pt>
                <c:pt idx="8">
                  <c:v>194.73809</c:v>
                </c:pt>
                <c:pt idx="9">
                  <c:v>250.4774700000001</c:v>
                </c:pt>
                <c:pt idx="10">
                  <c:v>250.40108000000001</c:v>
                </c:pt>
                <c:pt idx="11">
                  <c:v>250.42121000000009</c:v>
                </c:pt>
                <c:pt idx="12">
                  <c:v>259.78596999999996</c:v>
                </c:pt>
                <c:pt idx="13">
                  <c:v>250.44989000000001</c:v>
                </c:pt>
                <c:pt idx="14">
                  <c:v>241.51755000000006</c:v>
                </c:pt>
                <c:pt idx="15">
                  <c:v>224.69358000000008</c:v>
                </c:pt>
                <c:pt idx="16">
                  <c:v>241.61032000000006</c:v>
                </c:pt>
                <c:pt idx="17">
                  <c:v>316.87545</c:v>
                </c:pt>
                <c:pt idx="18">
                  <c:v>360.60766000000024</c:v>
                </c:pt>
                <c:pt idx="19">
                  <c:v>420.98653999999982</c:v>
                </c:pt>
                <c:pt idx="20">
                  <c:v>366.95655999999985</c:v>
                </c:pt>
                <c:pt idx="21">
                  <c:v>347.08086999999995</c:v>
                </c:pt>
                <c:pt idx="22">
                  <c:v>274.64756000000006</c:v>
                </c:pt>
                <c:pt idx="23">
                  <c:v>216.79841999999994</c:v>
                </c:pt>
                <c:pt idx="24">
                  <c:v>232.6647200000001</c:v>
                </c:pt>
                <c:pt idx="25">
                  <c:v>160.35254999999998</c:v>
                </c:pt>
                <c:pt idx="26">
                  <c:v>76.129506999999975</c:v>
                </c:pt>
                <c:pt idx="27">
                  <c:v>76.254345999999984</c:v>
                </c:pt>
                <c:pt idx="28">
                  <c:v>76.27208499999999</c:v>
                </c:pt>
                <c:pt idx="29">
                  <c:v>76.29413000000001</c:v>
                </c:pt>
                <c:pt idx="30">
                  <c:v>76.324336999999943</c:v>
                </c:pt>
                <c:pt idx="31">
                  <c:v>76.345519999999993</c:v>
                </c:pt>
                <c:pt idx="32">
                  <c:v>76.365695000000002</c:v>
                </c:pt>
                <c:pt idx="33">
                  <c:v>76.385853999999995</c:v>
                </c:pt>
                <c:pt idx="34">
                  <c:v>235.48620700000006</c:v>
                </c:pt>
                <c:pt idx="35">
                  <c:v>170.55416000000002</c:v>
                </c:pt>
                <c:pt idx="36">
                  <c:v>218.29087999999999</c:v>
                </c:pt>
                <c:pt idx="37">
                  <c:v>172.62183000000002</c:v>
                </c:pt>
                <c:pt idx="38">
                  <c:v>89.984470999999999</c:v>
                </c:pt>
                <c:pt idx="39">
                  <c:v>87.113562000000002</c:v>
                </c:pt>
                <c:pt idx="40">
                  <c:v>78.448809999999995</c:v>
                </c:pt>
                <c:pt idx="41">
                  <c:v>210.98919999999998</c:v>
                </c:pt>
                <c:pt idx="42">
                  <c:v>346.58304999999996</c:v>
                </c:pt>
                <c:pt idx="43">
                  <c:v>349.71027000000004</c:v>
                </c:pt>
                <c:pt idx="44">
                  <c:v>339.48953999999998</c:v>
                </c:pt>
                <c:pt idx="45">
                  <c:v>299.28765000000004</c:v>
                </c:pt>
                <c:pt idx="46">
                  <c:v>239.12533999999997</c:v>
                </c:pt>
                <c:pt idx="47">
                  <c:v>232.77631000000008</c:v>
                </c:pt>
                <c:pt idx="48">
                  <c:v>215.10367000000002</c:v>
                </c:pt>
                <c:pt idx="49">
                  <c:v>195.65203999999997</c:v>
                </c:pt>
                <c:pt idx="50">
                  <c:v>76.860272999999992</c:v>
                </c:pt>
                <c:pt idx="51">
                  <c:v>76.47419600000002</c:v>
                </c:pt>
                <c:pt idx="52">
                  <c:v>76.506003000000007</c:v>
                </c:pt>
                <c:pt idx="53">
                  <c:v>101.99624499999993</c:v>
                </c:pt>
                <c:pt idx="54">
                  <c:v>261.73849999999993</c:v>
                </c:pt>
                <c:pt idx="55">
                  <c:v>291.65795999999989</c:v>
                </c:pt>
                <c:pt idx="56">
                  <c:v>361.52069999999992</c:v>
                </c:pt>
                <c:pt idx="57">
                  <c:v>391.44143000000003</c:v>
                </c:pt>
                <c:pt idx="58">
                  <c:v>421.3603100000002</c:v>
                </c:pt>
                <c:pt idx="59">
                  <c:v>441.29287999999991</c:v>
                </c:pt>
                <c:pt idx="60">
                  <c:v>421.2803000000003</c:v>
                </c:pt>
                <c:pt idx="61">
                  <c:v>411.25375000000003</c:v>
                </c:pt>
                <c:pt idx="62">
                  <c:v>381.2559599999999</c:v>
                </c:pt>
                <c:pt idx="63">
                  <c:v>361.24405000000007</c:v>
                </c:pt>
                <c:pt idx="64">
                  <c:v>381.17454000000004</c:v>
                </c:pt>
                <c:pt idx="65">
                  <c:v>480.98217</c:v>
                </c:pt>
                <c:pt idx="66">
                  <c:v>590.78051999999991</c:v>
                </c:pt>
                <c:pt idx="67">
                  <c:v>610.71516999999994</c:v>
                </c:pt>
                <c:pt idx="68">
                  <c:v>600.68711000000008</c:v>
                </c:pt>
                <c:pt idx="69">
                  <c:v>550.71851000000004</c:v>
                </c:pt>
                <c:pt idx="70">
                  <c:v>440.83327000000003</c:v>
                </c:pt>
                <c:pt idx="71">
                  <c:v>320.97138000000001</c:v>
                </c:pt>
                <c:pt idx="72">
                  <c:v>221.08066000000002</c:v>
                </c:pt>
                <c:pt idx="73">
                  <c:v>131.36340999999999</c:v>
                </c:pt>
                <c:pt idx="74">
                  <c:v>85.195719999999994</c:v>
                </c:pt>
                <c:pt idx="75">
                  <c:v>80.014702000000028</c:v>
                </c:pt>
                <c:pt idx="76">
                  <c:v>84.830534</c:v>
                </c:pt>
                <c:pt idx="77">
                  <c:v>131.95824999999996</c:v>
                </c:pt>
                <c:pt idx="78">
                  <c:v>272.05829999999986</c:v>
                </c:pt>
                <c:pt idx="79">
                  <c:v>302.22823000000005</c:v>
                </c:pt>
                <c:pt idx="80">
                  <c:v>332.41127</c:v>
                </c:pt>
                <c:pt idx="81">
                  <c:v>372.60435999999987</c:v>
                </c:pt>
                <c:pt idx="82">
                  <c:v>432.82352999999995</c:v>
                </c:pt>
                <c:pt idx="83">
                  <c:v>453.04712000000012</c:v>
                </c:pt>
                <c:pt idx="84">
                  <c:v>433.23925000000031</c:v>
                </c:pt>
                <c:pt idx="85">
                  <c:v>413.42379</c:v>
                </c:pt>
                <c:pt idx="86">
                  <c:v>393.60070000000002</c:v>
                </c:pt>
                <c:pt idx="87">
                  <c:v>383.78367000000014</c:v>
                </c:pt>
                <c:pt idx="88">
                  <c:v>383.97860000000009</c:v>
                </c:pt>
                <c:pt idx="89">
                  <c:v>464.30900999999983</c:v>
                </c:pt>
                <c:pt idx="90">
                  <c:v>569.06750999999997</c:v>
                </c:pt>
                <c:pt idx="91">
                  <c:v>586.17273</c:v>
                </c:pt>
                <c:pt idx="92">
                  <c:v>555.90590000000009</c:v>
                </c:pt>
                <c:pt idx="93">
                  <c:v>562.51150000000007</c:v>
                </c:pt>
                <c:pt idx="94">
                  <c:v>465.35975000000013</c:v>
                </c:pt>
                <c:pt idx="95">
                  <c:v>345.21763999999996</c:v>
                </c:pt>
                <c:pt idx="96">
                  <c:v>172.99816999999996</c:v>
                </c:pt>
                <c:pt idx="97">
                  <c:v>86.181949000000017</c:v>
                </c:pt>
                <c:pt idx="98">
                  <c:v>75.844012000000006</c:v>
                </c:pt>
                <c:pt idx="99">
                  <c:v>75.887775000000005</c:v>
                </c:pt>
                <c:pt idx="100">
                  <c:v>75.915602999999976</c:v>
                </c:pt>
                <c:pt idx="101">
                  <c:v>85.045502000000013</c:v>
                </c:pt>
                <c:pt idx="102">
                  <c:v>231.99123000000006</c:v>
                </c:pt>
                <c:pt idx="103">
                  <c:v>261.84878999999995</c:v>
                </c:pt>
                <c:pt idx="104">
                  <c:v>291.71034999999995</c:v>
                </c:pt>
                <c:pt idx="105">
                  <c:v>331.59745000000009</c:v>
                </c:pt>
                <c:pt idx="106">
                  <c:v>391.52581000000021</c:v>
                </c:pt>
                <c:pt idx="107">
                  <c:v>411.40458000000018</c:v>
                </c:pt>
                <c:pt idx="108">
                  <c:v>391.22770000000003</c:v>
                </c:pt>
                <c:pt idx="109">
                  <c:v>371.07739999999984</c:v>
                </c:pt>
                <c:pt idx="110">
                  <c:v>360.94838000000004</c:v>
                </c:pt>
                <c:pt idx="111">
                  <c:v>350.8273099999999</c:v>
                </c:pt>
                <c:pt idx="112">
                  <c:v>340.71105000000006</c:v>
                </c:pt>
                <c:pt idx="113">
                  <c:v>420.62885000000011</c:v>
                </c:pt>
                <c:pt idx="114">
                  <c:v>487.04329000000018</c:v>
                </c:pt>
                <c:pt idx="115">
                  <c:v>488.26706000000013</c:v>
                </c:pt>
                <c:pt idx="116">
                  <c:v>483.3538999999999</c:v>
                </c:pt>
                <c:pt idx="117">
                  <c:v>479.73970999999983</c:v>
                </c:pt>
                <c:pt idx="118">
                  <c:v>428.6121600000003</c:v>
                </c:pt>
                <c:pt idx="119">
                  <c:v>299.97329000000008</c:v>
                </c:pt>
                <c:pt idx="120">
                  <c:v>123.96389500000004</c:v>
                </c:pt>
                <c:pt idx="121">
                  <c:v>75.582322999999988</c:v>
                </c:pt>
                <c:pt idx="122">
                  <c:v>75.683415000000011</c:v>
                </c:pt>
                <c:pt idx="123">
                  <c:v>75.697366000000017</c:v>
                </c:pt>
                <c:pt idx="124">
                  <c:v>75.715260999999998</c:v>
                </c:pt>
                <c:pt idx="125">
                  <c:v>75.740119000000021</c:v>
                </c:pt>
                <c:pt idx="126">
                  <c:v>182.23870000000005</c:v>
                </c:pt>
                <c:pt idx="127">
                  <c:v>221.86798000000013</c:v>
                </c:pt>
                <c:pt idx="128">
                  <c:v>241.53924999999995</c:v>
                </c:pt>
                <c:pt idx="129">
                  <c:v>291.08686999999992</c:v>
                </c:pt>
                <c:pt idx="130">
                  <c:v>340.60919999999999</c:v>
                </c:pt>
                <c:pt idx="131">
                  <c:v>360.23306000000014</c:v>
                </c:pt>
                <c:pt idx="132">
                  <c:v>340.00552999999991</c:v>
                </c:pt>
                <c:pt idx="133">
                  <c:v>319.79412000000008</c:v>
                </c:pt>
                <c:pt idx="134">
                  <c:v>299.5963799999999</c:v>
                </c:pt>
                <c:pt idx="135">
                  <c:v>289.35771000000005</c:v>
                </c:pt>
                <c:pt idx="136">
                  <c:v>289.06856999999991</c:v>
                </c:pt>
                <c:pt idx="137">
                  <c:v>378.23284000000012</c:v>
                </c:pt>
                <c:pt idx="138">
                  <c:v>378.72913000000005</c:v>
                </c:pt>
                <c:pt idx="139">
                  <c:v>371.64450999999991</c:v>
                </c:pt>
                <c:pt idx="140">
                  <c:v>366.63405999999998</c:v>
                </c:pt>
                <c:pt idx="141">
                  <c:v>400.00533999999999</c:v>
                </c:pt>
                <c:pt idx="142">
                  <c:v>366.73549999999994</c:v>
                </c:pt>
                <c:pt idx="143">
                  <c:v>247.36225999999996</c:v>
                </c:pt>
                <c:pt idx="144">
                  <c:v>132.15172999999993</c:v>
                </c:pt>
                <c:pt idx="145">
                  <c:v>75.522554999999969</c:v>
                </c:pt>
                <c:pt idx="146">
                  <c:v>75.585021999999995</c:v>
                </c:pt>
                <c:pt idx="147">
                  <c:v>75.598194000000007</c:v>
                </c:pt>
                <c:pt idx="148">
                  <c:v>75.615356000000006</c:v>
                </c:pt>
                <c:pt idx="149">
                  <c:v>75.650838999999976</c:v>
                </c:pt>
                <c:pt idx="150">
                  <c:v>193.74629999999996</c:v>
                </c:pt>
                <c:pt idx="151">
                  <c:v>233.86349000000001</c:v>
                </c:pt>
                <c:pt idx="152">
                  <c:v>254.12555999999987</c:v>
                </c:pt>
                <c:pt idx="153">
                  <c:v>304.21945000000005</c:v>
                </c:pt>
                <c:pt idx="154">
                  <c:v>336.06004000000007</c:v>
                </c:pt>
                <c:pt idx="155">
                  <c:v>300.78584000000012</c:v>
                </c:pt>
                <c:pt idx="156">
                  <c:v>305.1377599999999</c:v>
                </c:pt>
                <c:pt idx="157">
                  <c:v>315.10657999999995</c:v>
                </c:pt>
                <c:pt idx="158">
                  <c:v>313.03762000000012</c:v>
                </c:pt>
                <c:pt idx="159">
                  <c:v>306.62757999999997</c:v>
                </c:pt>
                <c:pt idx="160">
                  <c:v>305.76923000000005</c:v>
                </c:pt>
                <c:pt idx="161">
                  <c:v>295.10260999999997</c:v>
                </c:pt>
                <c:pt idx="162">
                  <c:v>330.04352</c:v>
                </c:pt>
                <c:pt idx="163">
                  <c:v>327.56045</c:v>
                </c:pt>
                <c:pt idx="164">
                  <c:v>323.90523000000002</c:v>
                </c:pt>
                <c:pt idx="165">
                  <c:v>313.14332999999993</c:v>
                </c:pt>
                <c:pt idx="166">
                  <c:v>317.48438999999985</c:v>
                </c:pt>
                <c:pt idx="167">
                  <c:v>269.90949999999998</c:v>
                </c:pt>
              </c:numCache>
            </c:numRef>
          </c:val>
        </c:ser>
        <c:ser>
          <c:idx val="9"/>
          <c:order val="12"/>
          <c:tx>
            <c:strRef>
              <c:f>'Prg. Semanal'!$C$18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Semanal'!$BR$11:$BR$178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0"/>
          <c:order val="13"/>
          <c:tx>
            <c:strRef>
              <c:f>'Prg. Semanal'!$AR$10</c:f>
              <c:strCache>
                <c:ptCount val="1"/>
                <c:pt idx="0">
                  <c:v>Contingente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Semanal'!$AR$11:$AR$178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8"/>
          <c:order val="15"/>
          <c:tx>
            <c:strRef>
              <c:f>'Prg. Semanal'!$AQ$10</c:f>
              <c:strCache>
                <c:ptCount val="1"/>
                <c:pt idx="0">
                  <c:v>Cont. Arg.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Semanal'!$AQ$11:$AQ$178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4"/>
          <c:order val="16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Semanal'!$AS$11:$AS$178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5"/>
          <c:order val="17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Semanal'!$AT$11:$AT$178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'Prg. Semanal'!$CC$10</c:f>
              <c:strCache>
                <c:ptCount val="1"/>
                <c:pt idx="0">
                  <c:v>AGGREKO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Semanal'!$CC$11:$CC$178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9"/>
          <c:order val="19"/>
          <c:tx>
            <c:v>falla 3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Semanal'!$AU$11:$AU$178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1"/>
          <c:order val="20"/>
          <c:tx>
            <c:v>falla 4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Semanal'!$AV$11:$AV$178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2"/>
          <c:order val="21"/>
          <c:tx>
            <c:v>APR A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Semanal'!$CB$11:$CB$178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3"/>
          <c:order val="22"/>
          <c:tx>
            <c:v>APR B + C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Semanal'!$CD$11:$CD$178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98432"/>
        <c:axId val="129299968"/>
      </c:areaChart>
      <c:lineChart>
        <c:grouping val="standard"/>
        <c:varyColors val="0"/>
        <c:ser>
          <c:idx val="3"/>
          <c:order val="14"/>
          <c:tx>
            <c:strRef>
              <c:f>GenPorFuente!$W$2</c:f>
              <c:strCache>
                <c:ptCount val="1"/>
                <c:pt idx="0">
                  <c:v>pDem_Prom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Semanal'!$BY$11:$BY$178</c:f>
              <c:numCache>
                <c:formatCode>General</c:formatCode>
                <c:ptCount val="168"/>
                <c:pt idx="0">
                  <c:v>1042.5118000000004</c:v>
                </c:pt>
                <c:pt idx="1">
                  <c:v>952.29449000000034</c:v>
                </c:pt>
                <c:pt idx="2">
                  <c:v>902.17378000000031</c:v>
                </c:pt>
                <c:pt idx="3">
                  <c:v>872.1013300000003</c:v>
                </c:pt>
                <c:pt idx="4">
                  <c:v>872.1013300000003</c:v>
                </c:pt>
                <c:pt idx="5">
                  <c:v>892.14963000000034</c:v>
                </c:pt>
                <c:pt idx="6">
                  <c:v>952.29449000000034</c:v>
                </c:pt>
                <c:pt idx="7">
                  <c:v>962.31867000000045</c:v>
                </c:pt>
                <c:pt idx="8">
                  <c:v>1052.5361000000003</c:v>
                </c:pt>
                <c:pt idx="9">
                  <c:v>1112.6811000000002</c:v>
                </c:pt>
                <c:pt idx="10">
                  <c:v>1112.6811000000002</c:v>
                </c:pt>
                <c:pt idx="11">
                  <c:v>1112.6811000000002</c:v>
                </c:pt>
                <c:pt idx="12">
                  <c:v>1122.7050999999999</c:v>
                </c:pt>
                <c:pt idx="13">
                  <c:v>1112.6811000000002</c:v>
                </c:pt>
                <c:pt idx="14">
                  <c:v>1102.6572000000001</c:v>
                </c:pt>
                <c:pt idx="15">
                  <c:v>1082.6083000000001</c:v>
                </c:pt>
                <c:pt idx="16">
                  <c:v>1102.6572000000001</c:v>
                </c:pt>
                <c:pt idx="17">
                  <c:v>1202.8978999999997</c:v>
                </c:pt>
                <c:pt idx="18">
                  <c:v>1363.2850999999998</c:v>
                </c:pt>
                <c:pt idx="19">
                  <c:v>1343.2365000000004</c:v>
                </c:pt>
                <c:pt idx="20">
                  <c:v>1323.1884000000005</c:v>
                </c:pt>
                <c:pt idx="21">
                  <c:v>1242.9949999999999</c:v>
                </c:pt>
                <c:pt idx="22">
                  <c:v>1152.7774000000002</c:v>
                </c:pt>
                <c:pt idx="23">
                  <c:v>1072.5842999999995</c:v>
                </c:pt>
                <c:pt idx="24">
                  <c:v>992.39135999999985</c:v>
                </c:pt>
                <c:pt idx="25">
                  <c:v>912.05552999999998</c:v>
                </c:pt>
                <c:pt idx="26">
                  <c:v>851.78697999999974</c:v>
                </c:pt>
                <c:pt idx="27">
                  <c:v>821.59563000000014</c:v>
                </c:pt>
                <c:pt idx="28">
                  <c:v>811.44940999999949</c:v>
                </c:pt>
                <c:pt idx="29">
                  <c:v>811.32264999999995</c:v>
                </c:pt>
                <c:pt idx="30">
                  <c:v>831.22542999999973</c:v>
                </c:pt>
                <c:pt idx="31">
                  <c:v>801.05597999999998</c:v>
                </c:pt>
                <c:pt idx="32">
                  <c:v>891.03547000000037</c:v>
                </c:pt>
                <c:pt idx="33">
                  <c:v>960.96671999999933</c:v>
                </c:pt>
                <c:pt idx="34">
                  <c:v>1000.8504199999999</c:v>
                </c:pt>
                <c:pt idx="35">
                  <c:v>1030.7148999999997</c:v>
                </c:pt>
                <c:pt idx="36">
                  <c:v>1020.5479900000005</c:v>
                </c:pt>
                <c:pt idx="37">
                  <c:v>1000.3811700000001</c:v>
                </c:pt>
                <c:pt idx="38">
                  <c:v>970.21791000000053</c:v>
                </c:pt>
                <c:pt idx="39">
                  <c:v>970.06615999999963</c:v>
                </c:pt>
                <c:pt idx="40">
                  <c:v>989.91262000000029</c:v>
                </c:pt>
                <c:pt idx="41">
                  <c:v>1079.7354999999998</c:v>
                </c:pt>
                <c:pt idx="42">
                  <c:v>1249.4988000000003</c:v>
                </c:pt>
                <c:pt idx="43">
                  <c:v>1279.2864000000002</c:v>
                </c:pt>
                <c:pt idx="44">
                  <c:v>1269.0932000000005</c:v>
                </c:pt>
                <c:pt idx="45">
                  <c:v>1228.9286999999999</c:v>
                </c:pt>
                <c:pt idx="46">
                  <c:v>1168.7981000000002</c:v>
                </c:pt>
                <c:pt idx="47">
                  <c:v>1078.7219</c:v>
                </c:pt>
                <c:pt idx="48">
                  <c:v>938.74034999999969</c:v>
                </c:pt>
                <c:pt idx="49">
                  <c:v>868.82834999999977</c:v>
                </c:pt>
                <c:pt idx="50">
                  <c:v>838.86313000000018</c:v>
                </c:pt>
                <c:pt idx="51">
                  <c:v>828.87112999999999</c:v>
                </c:pt>
                <c:pt idx="52">
                  <c:v>848.83833000000004</c:v>
                </c:pt>
                <c:pt idx="53">
                  <c:v>908.75027999999986</c:v>
                </c:pt>
                <c:pt idx="54">
                  <c:v>1068.5234999999996</c:v>
                </c:pt>
                <c:pt idx="55">
                  <c:v>1098.4749999999999</c:v>
                </c:pt>
                <c:pt idx="56">
                  <c:v>1168.3693000000003</c:v>
                </c:pt>
                <c:pt idx="57">
                  <c:v>1198.3197999999995</c:v>
                </c:pt>
                <c:pt idx="58">
                  <c:v>1228.2702000000004</c:v>
                </c:pt>
                <c:pt idx="59">
                  <c:v>1248.2331999999994</c:v>
                </c:pt>
                <c:pt idx="60">
                  <c:v>1228.2536000000002</c:v>
                </c:pt>
                <c:pt idx="61">
                  <c:v>1218.2594000000006</c:v>
                </c:pt>
                <c:pt idx="62">
                  <c:v>1188.2946000000002</c:v>
                </c:pt>
                <c:pt idx="63">
                  <c:v>1168.3157000000003</c:v>
                </c:pt>
                <c:pt idx="64">
                  <c:v>1188.2788000000005</c:v>
                </c:pt>
                <c:pt idx="65">
                  <c:v>1288.1253000000006</c:v>
                </c:pt>
                <c:pt idx="66">
                  <c:v>1397.9563000000001</c:v>
                </c:pt>
                <c:pt idx="67">
                  <c:v>1417.9175000000005</c:v>
                </c:pt>
                <c:pt idx="68">
                  <c:v>1407.9229000000005</c:v>
                </c:pt>
                <c:pt idx="69">
                  <c:v>1357.9879000000001</c:v>
                </c:pt>
                <c:pt idx="70">
                  <c:v>1248.1419000000001</c:v>
                </c:pt>
                <c:pt idx="71">
                  <c:v>1128.3125</c:v>
                </c:pt>
                <c:pt idx="72">
                  <c:v>1028.4551999999999</c:v>
                </c:pt>
                <c:pt idx="73">
                  <c:v>938.77133999999978</c:v>
                </c:pt>
                <c:pt idx="74">
                  <c:v>889.00824999999963</c:v>
                </c:pt>
                <c:pt idx="75">
                  <c:v>879.18892999999935</c:v>
                </c:pt>
                <c:pt idx="76">
                  <c:v>889.35128000000054</c:v>
                </c:pt>
                <c:pt idx="77">
                  <c:v>939.49594999999999</c:v>
                </c:pt>
                <c:pt idx="78">
                  <c:v>1079.6290999999999</c:v>
                </c:pt>
                <c:pt idx="79">
                  <c:v>1109.8326000000004</c:v>
                </c:pt>
                <c:pt idx="80">
                  <c:v>1140.0479</c:v>
                </c:pt>
                <c:pt idx="81">
                  <c:v>1180.2765000000002</c:v>
                </c:pt>
                <c:pt idx="82">
                  <c:v>1240.5297</c:v>
                </c:pt>
                <c:pt idx="83">
                  <c:v>1260.7809999999999</c:v>
                </c:pt>
                <c:pt idx="84">
                  <c:v>1241.0078000000003</c:v>
                </c:pt>
                <c:pt idx="85">
                  <c:v>1221.2269999999999</c:v>
                </c:pt>
                <c:pt idx="86">
                  <c:v>1201.4375999999997</c:v>
                </c:pt>
                <c:pt idx="87">
                  <c:v>1191.6553000000001</c:v>
                </c:pt>
                <c:pt idx="88">
                  <c:v>1191.8841</c:v>
                </c:pt>
                <c:pt idx="89">
                  <c:v>1272.2556000000002</c:v>
                </c:pt>
                <c:pt idx="90">
                  <c:v>1442.8347000000003</c:v>
                </c:pt>
                <c:pt idx="91">
                  <c:v>1453.1347000000001</c:v>
                </c:pt>
                <c:pt idx="92">
                  <c:v>1443.39</c:v>
                </c:pt>
                <c:pt idx="93">
                  <c:v>1373.4898999999998</c:v>
                </c:pt>
                <c:pt idx="94">
                  <c:v>1273.4798000000001</c:v>
                </c:pt>
                <c:pt idx="95">
                  <c:v>1153.3720999999998</c:v>
                </c:pt>
                <c:pt idx="96">
                  <c:v>1023.1875300000002</c:v>
                </c:pt>
                <c:pt idx="97">
                  <c:v>932.75825000000032</c:v>
                </c:pt>
                <c:pt idx="98">
                  <c:v>882.46970999999974</c:v>
                </c:pt>
                <c:pt idx="99">
                  <c:v>872.30299999999954</c:v>
                </c:pt>
                <c:pt idx="100">
                  <c:v>892.21412999999961</c:v>
                </c:pt>
                <c:pt idx="101">
                  <c:v>932.16540999999972</c:v>
                </c:pt>
                <c:pt idx="102">
                  <c:v>1082.3423000000003</c:v>
                </c:pt>
                <c:pt idx="103">
                  <c:v>1112.2309000000002</c:v>
                </c:pt>
                <c:pt idx="104">
                  <c:v>1142.1099999999999</c:v>
                </c:pt>
                <c:pt idx="105">
                  <c:v>1181.9953999999996</c:v>
                </c:pt>
                <c:pt idx="106">
                  <c:v>1241.8985</c:v>
                </c:pt>
                <c:pt idx="107">
                  <c:v>1261.7294000000002</c:v>
                </c:pt>
                <c:pt idx="108">
                  <c:v>1241.5044000000005</c:v>
                </c:pt>
                <c:pt idx="109">
                  <c:v>1221.2851999999998</c:v>
                </c:pt>
                <c:pt idx="110">
                  <c:v>1211.0818999999997</c:v>
                </c:pt>
                <c:pt idx="111">
                  <c:v>1200.8822000000002</c:v>
                </c:pt>
                <c:pt idx="112">
                  <c:v>1190.6849999999999</c:v>
                </c:pt>
                <c:pt idx="113">
                  <c:v>1270.5283999999995</c:v>
                </c:pt>
                <c:pt idx="114">
                  <c:v>1440.3698999999999</c:v>
                </c:pt>
                <c:pt idx="115">
                  <c:v>1450.1413</c:v>
                </c:pt>
                <c:pt idx="116">
                  <c:v>1439.910799999999</c:v>
                </c:pt>
                <c:pt idx="117">
                  <c:v>1379.6944000000001</c:v>
                </c:pt>
                <c:pt idx="118">
                  <c:v>1279.5128</c:v>
                </c:pt>
                <c:pt idx="119">
                  <c:v>1149.3792000000001</c:v>
                </c:pt>
                <c:pt idx="120">
                  <c:v>1019.2869100000003</c:v>
                </c:pt>
                <c:pt idx="121">
                  <c:v>929.0597700000003</c:v>
                </c:pt>
                <c:pt idx="122">
                  <c:v>878.83596</c:v>
                </c:pt>
                <c:pt idx="123">
                  <c:v>878.56165000000021</c:v>
                </c:pt>
                <c:pt idx="124">
                  <c:v>888.26787999999954</c:v>
                </c:pt>
                <c:pt idx="125">
                  <c:v>927.90017000000034</c:v>
                </c:pt>
                <c:pt idx="126">
                  <c:v>1077.2246000000002</c:v>
                </c:pt>
                <c:pt idx="127">
                  <c:v>1116.7726999999995</c:v>
                </c:pt>
                <c:pt idx="128">
                  <c:v>1136.3601000000003</c:v>
                </c:pt>
                <c:pt idx="129">
                  <c:v>1185.8294999999996</c:v>
                </c:pt>
                <c:pt idx="130">
                  <c:v>1235.2674999999999</c:v>
                </c:pt>
                <c:pt idx="131">
                  <c:v>1254.7989000000007</c:v>
                </c:pt>
                <c:pt idx="132">
                  <c:v>1234.4945000000005</c:v>
                </c:pt>
                <c:pt idx="133">
                  <c:v>1214.2028</c:v>
                </c:pt>
                <c:pt idx="134">
                  <c:v>1193.9237000000005</c:v>
                </c:pt>
                <c:pt idx="135">
                  <c:v>1183.604</c:v>
                </c:pt>
                <c:pt idx="136">
                  <c:v>1183.2314999999999</c:v>
                </c:pt>
                <c:pt idx="137">
                  <c:v>1272.3215</c:v>
                </c:pt>
                <c:pt idx="138">
                  <c:v>1430.9132999999999</c:v>
                </c:pt>
                <c:pt idx="139">
                  <c:v>1440.3980999999994</c:v>
                </c:pt>
                <c:pt idx="140">
                  <c:v>1430.0153999999993</c:v>
                </c:pt>
                <c:pt idx="141">
                  <c:v>1360.0736999999999</c:v>
                </c:pt>
                <c:pt idx="142">
                  <c:v>1260.4022</c:v>
                </c:pt>
                <c:pt idx="143">
                  <c:v>1140.9504999999999</c:v>
                </c:pt>
                <c:pt idx="144">
                  <c:v>1011.6555700000004</c:v>
                </c:pt>
                <c:pt idx="145">
                  <c:v>922.63938999999993</c:v>
                </c:pt>
                <c:pt idx="146">
                  <c:v>873.26925000000017</c:v>
                </c:pt>
                <c:pt idx="147">
                  <c:v>873.50350000000037</c:v>
                </c:pt>
                <c:pt idx="148">
                  <c:v>883.66650999999968</c:v>
                </c:pt>
                <c:pt idx="149">
                  <c:v>923.6293499999997</c:v>
                </c:pt>
                <c:pt idx="150">
                  <c:v>1072.8891999999996</c:v>
                </c:pt>
                <c:pt idx="151">
                  <c:v>1112.9239999999998</c:v>
                </c:pt>
                <c:pt idx="152">
                  <c:v>1133.1017999999997</c:v>
                </c:pt>
                <c:pt idx="153">
                  <c:v>1183.1151000000004</c:v>
                </c:pt>
                <c:pt idx="154">
                  <c:v>1233.1556999999996</c:v>
                </c:pt>
                <c:pt idx="155">
                  <c:v>1253.3806000000002</c:v>
                </c:pt>
                <c:pt idx="156">
                  <c:v>1233.8154999999995</c:v>
                </c:pt>
                <c:pt idx="157">
                  <c:v>1214.2402000000002</c:v>
                </c:pt>
                <c:pt idx="158">
                  <c:v>1194.6540000000002</c:v>
                </c:pt>
                <c:pt idx="159">
                  <c:v>1185.0155000000004</c:v>
                </c:pt>
                <c:pt idx="160">
                  <c:v>1185.3321000000003</c:v>
                </c:pt>
                <c:pt idx="161">
                  <c:v>1275.3193999999999</c:v>
                </c:pt>
                <c:pt idx="162">
                  <c:v>1435.1176</c:v>
                </c:pt>
                <c:pt idx="163">
                  <c:v>1445.4697000000001</c:v>
                </c:pt>
                <c:pt idx="164">
                  <c:v>1435.8841</c:v>
                </c:pt>
                <c:pt idx="165">
                  <c:v>1366.4481000000005</c:v>
                </c:pt>
                <c:pt idx="166">
                  <c:v>1267.0457999999999</c:v>
                </c:pt>
                <c:pt idx="167">
                  <c:v>1147.6308000000001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98432"/>
        <c:axId val="129299968"/>
      </c:lineChart>
      <c:catAx>
        <c:axId val="1292984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129299968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1292999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MW</a:t>
                </a:r>
              </a:p>
            </c:rich>
          </c:tx>
          <c:layout>
            <c:manualLayout>
              <c:xMode val="edge"/>
              <c:yMode val="edge"/>
              <c:x val="4.3516100957354219E-3"/>
              <c:y val="0.487052772249622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129298432"/>
        <c:crosses val="autoZero"/>
        <c:crossBetween val="midCat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21085223775842"/>
          <c:y val="9.1551259653096118E-3"/>
          <c:w val="0.10182780245294701"/>
          <c:h val="0.93748489884770436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Costo marginal vs variables y falla</a:t>
            </a:r>
          </a:p>
        </c:rich>
      </c:tx>
      <c:layout>
        <c:manualLayout>
          <c:xMode val="edge"/>
          <c:yMode val="edge"/>
          <c:x val="0.34695675715360752"/>
          <c:y val="1.0279105736782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91328715747585E-2"/>
          <c:y val="0.15198254231327255"/>
          <c:w val="0.83304383196494225"/>
          <c:h val="0.74669683832173039"/>
        </c:manualLayout>
      </c:layout>
      <c:lineChart>
        <c:grouping val="standard"/>
        <c:varyColors val="0"/>
        <c:ser>
          <c:idx val="0"/>
          <c:order val="0"/>
          <c:tx>
            <c:strRef>
              <c:f>cmg!$A$1</c:f>
              <c:strCache>
                <c:ptCount val="1"/>
                <c:pt idx="0">
                  <c:v>cmg USD/MWh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0080"/>
              </a:solidFill>
              <a:ln w="9525">
                <a:noFill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cmg!$D$3:$D$170</c:f>
              <c:numCache>
                <c:formatCode>General</c:formatCode>
                <c:ptCount val="168"/>
                <c:pt idx="0">
                  <c:v>110.79064999999999</c:v>
                </c:pt>
                <c:pt idx="1">
                  <c:v>111.55923000000003</c:v>
                </c:pt>
                <c:pt idx="2">
                  <c:v>108.89894</c:v>
                </c:pt>
                <c:pt idx="3">
                  <c:v>107.35263000000005</c:v>
                </c:pt>
                <c:pt idx="4">
                  <c:v>107.11028000000002</c:v>
                </c:pt>
                <c:pt idx="5">
                  <c:v>107.75503999999999</c:v>
                </c:pt>
                <c:pt idx="6">
                  <c:v>111.16705000000007</c:v>
                </c:pt>
                <c:pt idx="7">
                  <c:v>111.55194999999998</c:v>
                </c:pt>
                <c:pt idx="8">
                  <c:v>118.46077000000001</c:v>
                </c:pt>
                <c:pt idx="9">
                  <c:v>119.85827999999999</c:v>
                </c:pt>
                <c:pt idx="10">
                  <c:v>119.78147999999999</c:v>
                </c:pt>
                <c:pt idx="11">
                  <c:v>119.69915999999998</c:v>
                </c:pt>
                <c:pt idx="12">
                  <c:v>119.83526999999999</c:v>
                </c:pt>
                <c:pt idx="13">
                  <c:v>119.49744000000001</c:v>
                </c:pt>
                <c:pt idx="14">
                  <c:v>119.11866999999992</c:v>
                </c:pt>
                <c:pt idx="15">
                  <c:v>118.60132999999998</c:v>
                </c:pt>
                <c:pt idx="16">
                  <c:v>118.87179000000002</c:v>
                </c:pt>
                <c:pt idx="17">
                  <c:v>120.81910999999999</c:v>
                </c:pt>
                <c:pt idx="18">
                  <c:v>121.73781000000001</c:v>
                </c:pt>
                <c:pt idx="19">
                  <c:v>123.9474</c:v>
                </c:pt>
                <c:pt idx="20">
                  <c:v>122.61210000000003</c:v>
                </c:pt>
                <c:pt idx="21">
                  <c:v>121.77146000000002</c:v>
                </c:pt>
                <c:pt idx="22">
                  <c:v>119.73129000000006</c:v>
                </c:pt>
                <c:pt idx="23">
                  <c:v>118.02384999999992</c:v>
                </c:pt>
                <c:pt idx="24">
                  <c:v>118.35957000000008</c:v>
                </c:pt>
                <c:pt idx="25">
                  <c:v>116.39477000000002</c:v>
                </c:pt>
                <c:pt idx="26">
                  <c:v>112.87509999999995</c:v>
                </c:pt>
                <c:pt idx="27">
                  <c:v>111.88163000000004</c:v>
                </c:pt>
                <c:pt idx="28">
                  <c:v>111.48379999999999</c:v>
                </c:pt>
                <c:pt idx="29">
                  <c:v>110.96468999999999</c:v>
                </c:pt>
                <c:pt idx="30">
                  <c:v>111.33126999999995</c:v>
                </c:pt>
                <c:pt idx="31">
                  <c:v>110.56515000000002</c:v>
                </c:pt>
                <c:pt idx="32">
                  <c:v>114.66518999999995</c:v>
                </c:pt>
                <c:pt idx="33">
                  <c:v>118.75408999999996</c:v>
                </c:pt>
                <c:pt idx="34">
                  <c:v>125.17179</c:v>
                </c:pt>
                <c:pt idx="35">
                  <c:v>123.30384999999998</c:v>
                </c:pt>
                <c:pt idx="36">
                  <c:v>124.46930000000006</c:v>
                </c:pt>
                <c:pt idx="37">
                  <c:v>123.10990999999999</c:v>
                </c:pt>
                <c:pt idx="38">
                  <c:v>120.97233999999997</c:v>
                </c:pt>
                <c:pt idx="39">
                  <c:v>121.29773000000002</c:v>
                </c:pt>
                <c:pt idx="40">
                  <c:v>121.29074000000004</c:v>
                </c:pt>
                <c:pt idx="41">
                  <c:v>126.44658999999996</c:v>
                </c:pt>
                <c:pt idx="42">
                  <c:v>130.11323000000002</c:v>
                </c:pt>
                <c:pt idx="43">
                  <c:v>129.98269999999999</c:v>
                </c:pt>
                <c:pt idx="44">
                  <c:v>130.24088000000006</c:v>
                </c:pt>
                <c:pt idx="45">
                  <c:v>129.26406</c:v>
                </c:pt>
                <c:pt idx="46">
                  <c:v>127.78140000000005</c:v>
                </c:pt>
                <c:pt idx="47">
                  <c:v>127.13445000000007</c:v>
                </c:pt>
                <c:pt idx="48">
                  <c:v>126.68007000000003</c:v>
                </c:pt>
                <c:pt idx="49">
                  <c:v>126.04276000000003</c:v>
                </c:pt>
                <c:pt idx="50">
                  <c:v>122.15143000000003</c:v>
                </c:pt>
                <c:pt idx="51">
                  <c:v>122.74119000000005</c:v>
                </c:pt>
                <c:pt idx="52">
                  <c:v>122.46878000000002</c:v>
                </c:pt>
                <c:pt idx="53">
                  <c:v>129.45568000000003</c:v>
                </c:pt>
                <c:pt idx="54">
                  <c:v>133.85487000000006</c:v>
                </c:pt>
                <c:pt idx="55">
                  <c:v>134.91757999999999</c:v>
                </c:pt>
                <c:pt idx="56">
                  <c:v>136.62178000000003</c:v>
                </c:pt>
                <c:pt idx="57">
                  <c:v>137.51194000000004</c:v>
                </c:pt>
                <c:pt idx="58">
                  <c:v>138.18117000000001</c:v>
                </c:pt>
                <c:pt idx="59">
                  <c:v>138.76191999999998</c:v>
                </c:pt>
                <c:pt idx="60">
                  <c:v>139.39153000000007</c:v>
                </c:pt>
                <c:pt idx="61">
                  <c:v>139.14212000000006</c:v>
                </c:pt>
                <c:pt idx="62">
                  <c:v>138.81197000000003</c:v>
                </c:pt>
                <c:pt idx="63">
                  <c:v>137.99616999999998</c:v>
                </c:pt>
                <c:pt idx="64">
                  <c:v>137.16535999999994</c:v>
                </c:pt>
                <c:pt idx="65">
                  <c:v>139.44382000000004</c:v>
                </c:pt>
                <c:pt idx="66">
                  <c:v>143.10695000000004</c:v>
                </c:pt>
                <c:pt idx="67">
                  <c:v>144.19170000000003</c:v>
                </c:pt>
                <c:pt idx="68">
                  <c:v>145.17132999999995</c:v>
                </c:pt>
                <c:pt idx="69">
                  <c:v>145.3992300000001</c:v>
                </c:pt>
                <c:pt idx="70">
                  <c:v>141.22719000000006</c:v>
                </c:pt>
                <c:pt idx="71">
                  <c:v>136.45197999999993</c:v>
                </c:pt>
                <c:pt idx="72">
                  <c:v>133.15030999999996</c:v>
                </c:pt>
                <c:pt idx="73">
                  <c:v>130.74796999999998</c:v>
                </c:pt>
                <c:pt idx="74">
                  <c:v>128.95193</c:v>
                </c:pt>
                <c:pt idx="75">
                  <c:v>128.94834</c:v>
                </c:pt>
                <c:pt idx="76">
                  <c:v>129.80716000000004</c:v>
                </c:pt>
                <c:pt idx="77">
                  <c:v>132.99919999999997</c:v>
                </c:pt>
                <c:pt idx="78">
                  <c:v>137.02367000000001</c:v>
                </c:pt>
                <c:pt idx="79">
                  <c:v>138.09953999999993</c:v>
                </c:pt>
                <c:pt idx="80">
                  <c:v>138.83763999999999</c:v>
                </c:pt>
                <c:pt idx="81">
                  <c:v>140.24447000000001</c:v>
                </c:pt>
                <c:pt idx="82">
                  <c:v>142.05137000000002</c:v>
                </c:pt>
                <c:pt idx="83">
                  <c:v>142.57124000000002</c:v>
                </c:pt>
                <c:pt idx="84">
                  <c:v>143.24913000000004</c:v>
                </c:pt>
                <c:pt idx="85">
                  <c:v>143.07238999999993</c:v>
                </c:pt>
                <c:pt idx="86">
                  <c:v>142.57068999999996</c:v>
                </c:pt>
                <c:pt idx="87">
                  <c:v>141.93486999999996</c:v>
                </c:pt>
                <c:pt idx="88">
                  <c:v>141.49649000000002</c:v>
                </c:pt>
                <c:pt idx="89">
                  <c:v>143.12491</c:v>
                </c:pt>
                <c:pt idx="90">
                  <c:v>148.88841000000008</c:v>
                </c:pt>
                <c:pt idx="91">
                  <c:v>149.12320000000003</c:v>
                </c:pt>
                <c:pt idx="92">
                  <c:v>149.26386999999986</c:v>
                </c:pt>
                <c:pt idx="93">
                  <c:v>147.68967999999992</c:v>
                </c:pt>
                <c:pt idx="94">
                  <c:v>145.94587999999999</c:v>
                </c:pt>
                <c:pt idx="95">
                  <c:v>141.55282</c:v>
                </c:pt>
                <c:pt idx="96">
                  <c:v>135.65281000000007</c:v>
                </c:pt>
                <c:pt idx="97">
                  <c:v>132.24619000000001</c:v>
                </c:pt>
                <c:pt idx="98">
                  <c:v>129.44800000000001</c:v>
                </c:pt>
                <c:pt idx="99">
                  <c:v>128.83035000000001</c:v>
                </c:pt>
                <c:pt idx="100">
                  <c:v>128.17696000000001</c:v>
                </c:pt>
                <c:pt idx="101">
                  <c:v>132.80879000000002</c:v>
                </c:pt>
                <c:pt idx="102">
                  <c:v>138.65899000000002</c:v>
                </c:pt>
                <c:pt idx="103">
                  <c:v>139.75380999999999</c:v>
                </c:pt>
                <c:pt idx="104">
                  <c:v>140.74668000000005</c:v>
                </c:pt>
                <c:pt idx="105">
                  <c:v>141.98921000000007</c:v>
                </c:pt>
                <c:pt idx="106">
                  <c:v>143.84896999999995</c:v>
                </c:pt>
                <c:pt idx="107">
                  <c:v>144.41158999999999</c:v>
                </c:pt>
                <c:pt idx="108">
                  <c:v>145.13045000000008</c:v>
                </c:pt>
                <c:pt idx="109">
                  <c:v>144.95921000000007</c:v>
                </c:pt>
                <c:pt idx="110">
                  <c:v>144.44896000000006</c:v>
                </c:pt>
                <c:pt idx="111">
                  <c:v>144.04536999999999</c:v>
                </c:pt>
                <c:pt idx="112">
                  <c:v>143.69923999999997</c:v>
                </c:pt>
                <c:pt idx="113">
                  <c:v>145.10264000000001</c:v>
                </c:pt>
                <c:pt idx="114">
                  <c:v>149.28354999999976</c:v>
                </c:pt>
                <c:pt idx="115">
                  <c:v>149.28949999999978</c:v>
                </c:pt>
                <c:pt idx="116">
                  <c:v>149.29355999999976</c:v>
                </c:pt>
                <c:pt idx="117">
                  <c:v>148.76778000000004</c:v>
                </c:pt>
                <c:pt idx="118">
                  <c:v>147.01847000000006</c:v>
                </c:pt>
                <c:pt idx="119">
                  <c:v>142.99114</c:v>
                </c:pt>
                <c:pt idx="120">
                  <c:v>136.68741000000006</c:v>
                </c:pt>
                <c:pt idx="121">
                  <c:v>131.84451999999999</c:v>
                </c:pt>
                <c:pt idx="122">
                  <c:v>128.85463000000007</c:v>
                </c:pt>
                <c:pt idx="123">
                  <c:v>127.86091999999996</c:v>
                </c:pt>
                <c:pt idx="124">
                  <c:v>127.47779999999995</c:v>
                </c:pt>
                <c:pt idx="125">
                  <c:v>129.74995000000001</c:v>
                </c:pt>
                <c:pt idx="126">
                  <c:v>140.39856000000006</c:v>
                </c:pt>
                <c:pt idx="127">
                  <c:v>141.60888</c:v>
                </c:pt>
                <c:pt idx="128">
                  <c:v>142.19726000000003</c:v>
                </c:pt>
                <c:pt idx="129">
                  <c:v>143.80574999999999</c:v>
                </c:pt>
                <c:pt idx="130">
                  <c:v>145.56487000000004</c:v>
                </c:pt>
                <c:pt idx="131">
                  <c:v>146.03089000000003</c:v>
                </c:pt>
                <c:pt idx="132">
                  <c:v>146.69573999999997</c:v>
                </c:pt>
                <c:pt idx="133">
                  <c:v>146.46726999999998</c:v>
                </c:pt>
                <c:pt idx="134">
                  <c:v>145.90166999999997</c:v>
                </c:pt>
                <c:pt idx="135">
                  <c:v>145.21628000000004</c:v>
                </c:pt>
                <c:pt idx="136">
                  <c:v>144.73867999999999</c:v>
                </c:pt>
                <c:pt idx="137">
                  <c:v>146.65090999999995</c:v>
                </c:pt>
                <c:pt idx="138">
                  <c:v>149.30000000000001</c:v>
                </c:pt>
                <c:pt idx="139">
                  <c:v>149.30000000000001</c:v>
                </c:pt>
                <c:pt idx="140">
                  <c:v>149.30000000000001</c:v>
                </c:pt>
                <c:pt idx="141">
                  <c:v>149.15287000000006</c:v>
                </c:pt>
                <c:pt idx="142">
                  <c:v>147.46878000000001</c:v>
                </c:pt>
                <c:pt idx="143">
                  <c:v>143.85037999999997</c:v>
                </c:pt>
                <c:pt idx="144">
                  <c:v>139.83483999999996</c:v>
                </c:pt>
                <c:pt idx="145">
                  <c:v>132.89606999999998</c:v>
                </c:pt>
                <c:pt idx="146">
                  <c:v>129.99910000000003</c:v>
                </c:pt>
                <c:pt idx="147">
                  <c:v>128.99130000000002</c:v>
                </c:pt>
                <c:pt idx="148">
                  <c:v>128.60825999999994</c:v>
                </c:pt>
                <c:pt idx="149">
                  <c:v>131.04408000000001</c:v>
                </c:pt>
                <c:pt idx="150">
                  <c:v>143.76302000000001</c:v>
                </c:pt>
                <c:pt idx="151">
                  <c:v>145.06687000000005</c:v>
                </c:pt>
                <c:pt idx="152">
                  <c:v>145.76666999999992</c:v>
                </c:pt>
                <c:pt idx="153">
                  <c:v>147.44300000000001</c:v>
                </c:pt>
                <c:pt idx="154">
                  <c:v>149.01275999999999</c:v>
                </c:pt>
                <c:pt idx="155">
                  <c:v>149.22111999999998</c:v>
                </c:pt>
                <c:pt idx="156">
                  <c:v>149.07722000000001</c:v>
                </c:pt>
                <c:pt idx="157">
                  <c:v>148.83314000000007</c:v>
                </c:pt>
                <c:pt idx="158">
                  <c:v>148.79258000000002</c:v>
                </c:pt>
                <c:pt idx="159">
                  <c:v>148.62171000000001</c:v>
                </c:pt>
                <c:pt idx="160">
                  <c:v>148.41191999999998</c:v>
                </c:pt>
                <c:pt idx="161">
                  <c:v>149.29933999999975</c:v>
                </c:pt>
                <c:pt idx="162">
                  <c:v>149.31343999999973</c:v>
                </c:pt>
                <c:pt idx="163">
                  <c:v>149.35300999999973</c:v>
                </c:pt>
                <c:pt idx="164">
                  <c:v>149.31103999999974</c:v>
                </c:pt>
                <c:pt idx="165">
                  <c:v>149.30000000000001</c:v>
                </c:pt>
                <c:pt idx="166">
                  <c:v>149.28029999999978</c:v>
                </c:pt>
                <c:pt idx="167">
                  <c:v>146.82501999999999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Semanal'!$AW$11:$AW$178</c:f>
              <c:numCache>
                <c:formatCode>General</c:formatCode>
                <c:ptCount val="168"/>
                <c:pt idx="0">
                  <c:v>315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  <c:pt idx="7">
                  <c:v>315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315</c:v>
                </c:pt>
                <c:pt idx="14">
                  <c:v>315</c:v>
                </c:pt>
                <c:pt idx="15">
                  <c:v>315</c:v>
                </c:pt>
                <c:pt idx="16">
                  <c:v>315</c:v>
                </c:pt>
                <c:pt idx="17">
                  <c:v>315</c:v>
                </c:pt>
                <c:pt idx="18">
                  <c:v>315</c:v>
                </c:pt>
                <c:pt idx="19">
                  <c:v>315</c:v>
                </c:pt>
                <c:pt idx="20">
                  <c:v>315</c:v>
                </c:pt>
                <c:pt idx="21">
                  <c:v>315</c:v>
                </c:pt>
                <c:pt idx="22">
                  <c:v>315</c:v>
                </c:pt>
                <c:pt idx="23">
                  <c:v>315</c:v>
                </c:pt>
                <c:pt idx="24">
                  <c:v>315</c:v>
                </c:pt>
                <c:pt idx="25">
                  <c:v>315</c:v>
                </c:pt>
                <c:pt idx="26">
                  <c:v>315</c:v>
                </c:pt>
                <c:pt idx="27">
                  <c:v>315</c:v>
                </c:pt>
                <c:pt idx="28">
                  <c:v>315</c:v>
                </c:pt>
                <c:pt idx="29">
                  <c:v>315</c:v>
                </c:pt>
                <c:pt idx="30">
                  <c:v>315</c:v>
                </c:pt>
                <c:pt idx="31">
                  <c:v>315</c:v>
                </c:pt>
                <c:pt idx="32">
                  <c:v>315</c:v>
                </c:pt>
                <c:pt idx="33">
                  <c:v>315</c:v>
                </c:pt>
                <c:pt idx="34">
                  <c:v>315</c:v>
                </c:pt>
                <c:pt idx="35">
                  <c:v>315</c:v>
                </c:pt>
                <c:pt idx="36">
                  <c:v>315</c:v>
                </c:pt>
                <c:pt idx="37">
                  <c:v>315</c:v>
                </c:pt>
                <c:pt idx="38">
                  <c:v>315</c:v>
                </c:pt>
                <c:pt idx="39">
                  <c:v>315</c:v>
                </c:pt>
                <c:pt idx="40">
                  <c:v>315</c:v>
                </c:pt>
                <c:pt idx="41">
                  <c:v>315</c:v>
                </c:pt>
                <c:pt idx="42">
                  <c:v>315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315</c:v>
                </c:pt>
                <c:pt idx="51">
                  <c:v>315</c:v>
                </c:pt>
                <c:pt idx="52">
                  <c:v>315</c:v>
                </c:pt>
                <c:pt idx="53">
                  <c:v>315</c:v>
                </c:pt>
                <c:pt idx="54">
                  <c:v>315</c:v>
                </c:pt>
                <c:pt idx="55">
                  <c:v>315</c:v>
                </c:pt>
                <c:pt idx="56">
                  <c:v>315</c:v>
                </c:pt>
                <c:pt idx="57">
                  <c:v>315</c:v>
                </c:pt>
                <c:pt idx="58">
                  <c:v>315</c:v>
                </c:pt>
                <c:pt idx="59">
                  <c:v>315</c:v>
                </c:pt>
                <c:pt idx="60">
                  <c:v>315</c:v>
                </c:pt>
                <c:pt idx="61">
                  <c:v>315</c:v>
                </c:pt>
                <c:pt idx="62">
                  <c:v>315</c:v>
                </c:pt>
                <c:pt idx="63">
                  <c:v>315</c:v>
                </c:pt>
                <c:pt idx="64">
                  <c:v>315</c:v>
                </c:pt>
                <c:pt idx="65">
                  <c:v>315</c:v>
                </c:pt>
                <c:pt idx="66">
                  <c:v>315</c:v>
                </c:pt>
                <c:pt idx="67">
                  <c:v>315</c:v>
                </c:pt>
                <c:pt idx="68">
                  <c:v>315</c:v>
                </c:pt>
                <c:pt idx="69">
                  <c:v>315</c:v>
                </c:pt>
                <c:pt idx="70">
                  <c:v>315</c:v>
                </c:pt>
                <c:pt idx="71">
                  <c:v>315</c:v>
                </c:pt>
                <c:pt idx="72">
                  <c:v>315</c:v>
                </c:pt>
                <c:pt idx="73">
                  <c:v>315</c:v>
                </c:pt>
                <c:pt idx="74">
                  <c:v>315</c:v>
                </c:pt>
                <c:pt idx="75">
                  <c:v>315</c:v>
                </c:pt>
                <c:pt idx="76">
                  <c:v>315</c:v>
                </c:pt>
                <c:pt idx="77">
                  <c:v>315</c:v>
                </c:pt>
                <c:pt idx="78">
                  <c:v>315</c:v>
                </c:pt>
                <c:pt idx="79">
                  <c:v>315</c:v>
                </c:pt>
                <c:pt idx="80">
                  <c:v>315</c:v>
                </c:pt>
                <c:pt idx="81">
                  <c:v>315</c:v>
                </c:pt>
                <c:pt idx="82">
                  <c:v>315</c:v>
                </c:pt>
                <c:pt idx="83">
                  <c:v>315</c:v>
                </c:pt>
                <c:pt idx="84">
                  <c:v>315</c:v>
                </c:pt>
                <c:pt idx="85">
                  <c:v>315</c:v>
                </c:pt>
                <c:pt idx="86">
                  <c:v>315</c:v>
                </c:pt>
                <c:pt idx="87">
                  <c:v>315</c:v>
                </c:pt>
                <c:pt idx="88">
                  <c:v>315</c:v>
                </c:pt>
                <c:pt idx="89">
                  <c:v>315</c:v>
                </c:pt>
                <c:pt idx="90">
                  <c:v>315</c:v>
                </c:pt>
                <c:pt idx="91">
                  <c:v>315</c:v>
                </c:pt>
                <c:pt idx="92">
                  <c:v>315</c:v>
                </c:pt>
                <c:pt idx="93">
                  <c:v>315</c:v>
                </c:pt>
                <c:pt idx="94">
                  <c:v>315</c:v>
                </c:pt>
                <c:pt idx="95">
                  <c:v>315</c:v>
                </c:pt>
                <c:pt idx="96">
                  <c:v>315</c:v>
                </c:pt>
                <c:pt idx="97">
                  <c:v>315</c:v>
                </c:pt>
                <c:pt idx="98">
                  <c:v>315</c:v>
                </c:pt>
                <c:pt idx="99">
                  <c:v>315</c:v>
                </c:pt>
                <c:pt idx="100">
                  <c:v>315</c:v>
                </c:pt>
                <c:pt idx="101">
                  <c:v>315</c:v>
                </c:pt>
                <c:pt idx="102">
                  <c:v>315</c:v>
                </c:pt>
                <c:pt idx="103">
                  <c:v>315</c:v>
                </c:pt>
                <c:pt idx="104">
                  <c:v>315</c:v>
                </c:pt>
                <c:pt idx="105">
                  <c:v>315</c:v>
                </c:pt>
                <c:pt idx="106">
                  <c:v>315</c:v>
                </c:pt>
                <c:pt idx="107">
                  <c:v>315</c:v>
                </c:pt>
                <c:pt idx="108">
                  <c:v>315</c:v>
                </c:pt>
                <c:pt idx="109">
                  <c:v>315</c:v>
                </c:pt>
                <c:pt idx="110">
                  <c:v>315</c:v>
                </c:pt>
                <c:pt idx="111">
                  <c:v>315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315</c:v>
                </c:pt>
                <c:pt idx="133">
                  <c:v>315</c:v>
                </c:pt>
                <c:pt idx="134">
                  <c:v>315</c:v>
                </c:pt>
                <c:pt idx="135">
                  <c:v>315</c:v>
                </c:pt>
                <c:pt idx="136">
                  <c:v>315</c:v>
                </c:pt>
                <c:pt idx="137">
                  <c:v>315</c:v>
                </c:pt>
                <c:pt idx="138">
                  <c:v>315</c:v>
                </c:pt>
                <c:pt idx="139">
                  <c:v>315</c:v>
                </c:pt>
                <c:pt idx="140">
                  <c:v>315</c:v>
                </c:pt>
                <c:pt idx="141">
                  <c:v>315</c:v>
                </c:pt>
                <c:pt idx="142">
                  <c:v>315</c:v>
                </c:pt>
                <c:pt idx="143">
                  <c:v>315</c:v>
                </c:pt>
                <c:pt idx="144">
                  <c:v>315</c:v>
                </c:pt>
                <c:pt idx="145">
                  <c:v>315</c:v>
                </c:pt>
                <c:pt idx="146">
                  <c:v>315</c:v>
                </c:pt>
                <c:pt idx="147">
                  <c:v>315</c:v>
                </c:pt>
                <c:pt idx="148">
                  <c:v>315</c:v>
                </c:pt>
                <c:pt idx="149">
                  <c:v>315</c:v>
                </c:pt>
                <c:pt idx="150">
                  <c:v>315</c:v>
                </c:pt>
                <c:pt idx="151">
                  <c:v>315</c:v>
                </c:pt>
                <c:pt idx="152">
                  <c:v>315</c:v>
                </c:pt>
                <c:pt idx="153">
                  <c:v>315</c:v>
                </c:pt>
                <c:pt idx="154">
                  <c:v>315</c:v>
                </c:pt>
                <c:pt idx="155">
                  <c:v>315</c:v>
                </c:pt>
                <c:pt idx="156">
                  <c:v>315</c:v>
                </c:pt>
                <c:pt idx="157">
                  <c:v>315</c:v>
                </c:pt>
                <c:pt idx="158">
                  <c:v>315</c:v>
                </c:pt>
                <c:pt idx="159">
                  <c:v>315</c:v>
                </c:pt>
                <c:pt idx="160">
                  <c:v>315</c:v>
                </c:pt>
                <c:pt idx="161">
                  <c:v>315</c:v>
                </c:pt>
                <c:pt idx="162">
                  <c:v>315</c:v>
                </c:pt>
                <c:pt idx="163">
                  <c:v>315</c:v>
                </c:pt>
                <c:pt idx="164">
                  <c:v>315</c:v>
                </c:pt>
                <c:pt idx="165">
                  <c:v>315</c:v>
                </c:pt>
                <c:pt idx="166">
                  <c:v>315</c:v>
                </c:pt>
                <c:pt idx="167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Semanal'!$AX$11:$AX$178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'Prg. Semanal'!$AY$10</c:f>
              <c:strCache>
                <c:ptCount val="1"/>
                <c:pt idx="0">
                  <c:v>cv Mot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Semanal'!$AY$11:$AY$178</c:f>
              <c:numCache>
                <c:formatCode>General</c:formatCode>
                <c:ptCount val="16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  <c:pt idx="12">
                  <c:v>165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165</c:v>
                </c:pt>
                <c:pt idx="17">
                  <c:v>165</c:v>
                </c:pt>
                <c:pt idx="18">
                  <c:v>165</c:v>
                </c:pt>
                <c:pt idx="19">
                  <c:v>165</c:v>
                </c:pt>
                <c:pt idx="20">
                  <c:v>165</c:v>
                </c:pt>
                <c:pt idx="21">
                  <c:v>165</c:v>
                </c:pt>
                <c:pt idx="22">
                  <c:v>165</c:v>
                </c:pt>
                <c:pt idx="23">
                  <c:v>165</c:v>
                </c:pt>
                <c:pt idx="24">
                  <c:v>165</c:v>
                </c:pt>
                <c:pt idx="25">
                  <c:v>165</c:v>
                </c:pt>
                <c:pt idx="26">
                  <c:v>165</c:v>
                </c:pt>
                <c:pt idx="27">
                  <c:v>165</c:v>
                </c:pt>
                <c:pt idx="28">
                  <c:v>165</c:v>
                </c:pt>
                <c:pt idx="29">
                  <c:v>165</c:v>
                </c:pt>
                <c:pt idx="30">
                  <c:v>165</c:v>
                </c:pt>
                <c:pt idx="31">
                  <c:v>165</c:v>
                </c:pt>
                <c:pt idx="32">
                  <c:v>165</c:v>
                </c:pt>
                <c:pt idx="33">
                  <c:v>165</c:v>
                </c:pt>
                <c:pt idx="34">
                  <c:v>165</c:v>
                </c:pt>
                <c:pt idx="35">
                  <c:v>165</c:v>
                </c:pt>
                <c:pt idx="36">
                  <c:v>165</c:v>
                </c:pt>
                <c:pt idx="37">
                  <c:v>165</c:v>
                </c:pt>
                <c:pt idx="38">
                  <c:v>165</c:v>
                </c:pt>
                <c:pt idx="39">
                  <c:v>165</c:v>
                </c:pt>
                <c:pt idx="40">
                  <c:v>165</c:v>
                </c:pt>
                <c:pt idx="41">
                  <c:v>165</c:v>
                </c:pt>
                <c:pt idx="42">
                  <c:v>165</c:v>
                </c:pt>
                <c:pt idx="43">
                  <c:v>165</c:v>
                </c:pt>
                <c:pt idx="44">
                  <c:v>165</c:v>
                </c:pt>
                <c:pt idx="45">
                  <c:v>165</c:v>
                </c:pt>
                <c:pt idx="46">
                  <c:v>165</c:v>
                </c:pt>
                <c:pt idx="47">
                  <c:v>165</c:v>
                </c:pt>
                <c:pt idx="48">
                  <c:v>165</c:v>
                </c:pt>
                <c:pt idx="49">
                  <c:v>165</c:v>
                </c:pt>
                <c:pt idx="50">
                  <c:v>165</c:v>
                </c:pt>
                <c:pt idx="51">
                  <c:v>165</c:v>
                </c:pt>
                <c:pt idx="52">
                  <c:v>165</c:v>
                </c:pt>
                <c:pt idx="53">
                  <c:v>165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165</c:v>
                </c:pt>
                <c:pt idx="58">
                  <c:v>165</c:v>
                </c:pt>
                <c:pt idx="59">
                  <c:v>165</c:v>
                </c:pt>
                <c:pt idx="60">
                  <c:v>165</c:v>
                </c:pt>
                <c:pt idx="61">
                  <c:v>165</c:v>
                </c:pt>
                <c:pt idx="62">
                  <c:v>165</c:v>
                </c:pt>
                <c:pt idx="63">
                  <c:v>165</c:v>
                </c:pt>
                <c:pt idx="64">
                  <c:v>165</c:v>
                </c:pt>
                <c:pt idx="65">
                  <c:v>165</c:v>
                </c:pt>
                <c:pt idx="66">
                  <c:v>165</c:v>
                </c:pt>
                <c:pt idx="67">
                  <c:v>165</c:v>
                </c:pt>
                <c:pt idx="68">
                  <c:v>165</c:v>
                </c:pt>
                <c:pt idx="69">
                  <c:v>165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165</c:v>
                </c:pt>
                <c:pt idx="76">
                  <c:v>165</c:v>
                </c:pt>
                <c:pt idx="77">
                  <c:v>165</c:v>
                </c:pt>
                <c:pt idx="78">
                  <c:v>165</c:v>
                </c:pt>
                <c:pt idx="79">
                  <c:v>165</c:v>
                </c:pt>
                <c:pt idx="80">
                  <c:v>165</c:v>
                </c:pt>
                <c:pt idx="81">
                  <c:v>165</c:v>
                </c:pt>
                <c:pt idx="82">
                  <c:v>165</c:v>
                </c:pt>
                <c:pt idx="83">
                  <c:v>165</c:v>
                </c:pt>
                <c:pt idx="84">
                  <c:v>165</c:v>
                </c:pt>
                <c:pt idx="85">
                  <c:v>165</c:v>
                </c:pt>
                <c:pt idx="86">
                  <c:v>165</c:v>
                </c:pt>
                <c:pt idx="87">
                  <c:v>165</c:v>
                </c:pt>
                <c:pt idx="88">
                  <c:v>165</c:v>
                </c:pt>
                <c:pt idx="89">
                  <c:v>165</c:v>
                </c:pt>
                <c:pt idx="90">
                  <c:v>165</c:v>
                </c:pt>
                <c:pt idx="91">
                  <c:v>165</c:v>
                </c:pt>
                <c:pt idx="92">
                  <c:v>165</c:v>
                </c:pt>
                <c:pt idx="93">
                  <c:v>165</c:v>
                </c:pt>
                <c:pt idx="94">
                  <c:v>165</c:v>
                </c:pt>
                <c:pt idx="95">
                  <c:v>165</c:v>
                </c:pt>
                <c:pt idx="96">
                  <c:v>165</c:v>
                </c:pt>
                <c:pt idx="97">
                  <c:v>165</c:v>
                </c:pt>
                <c:pt idx="98">
                  <c:v>165</c:v>
                </c:pt>
                <c:pt idx="99">
                  <c:v>165</c:v>
                </c:pt>
                <c:pt idx="100">
                  <c:v>165</c:v>
                </c:pt>
                <c:pt idx="101">
                  <c:v>165</c:v>
                </c:pt>
                <c:pt idx="102">
                  <c:v>165</c:v>
                </c:pt>
                <c:pt idx="103">
                  <c:v>165</c:v>
                </c:pt>
                <c:pt idx="104">
                  <c:v>165</c:v>
                </c:pt>
                <c:pt idx="105">
                  <c:v>165</c:v>
                </c:pt>
                <c:pt idx="106">
                  <c:v>165</c:v>
                </c:pt>
                <c:pt idx="107">
                  <c:v>165</c:v>
                </c:pt>
                <c:pt idx="108">
                  <c:v>165</c:v>
                </c:pt>
                <c:pt idx="109">
                  <c:v>165</c:v>
                </c:pt>
                <c:pt idx="110">
                  <c:v>165</c:v>
                </c:pt>
                <c:pt idx="111">
                  <c:v>165</c:v>
                </c:pt>
                <c:pt idx="112">
                  <c:v>165</c:v>
                </c:pt>
                <c:pt idx="113">
                  <c:v>165</c:v>
                </c:pt>
                <c:pt idx="114">
                  <c:v>165</c:v>
                </c:pt>
                <c:pt idx="115">
                  <c:v>165</c:v>
                </c:pt>
                <c:pt idx="116">
                  <c:v>165</c:v>
                </c:pt>
                <c:pt idx="117">
                  <c:v>165</c:v>
                </c:pt>
                <c:pt idx="118">
                  <c:v>165</c:v>
                </c:pt>
                <c:pt idx="119">
                  <c:v>165</c:v>
                </c:pt>
                <c:pt idx="120">
                  <c:v>165</c:v>
                </c:pt>
                <c:pt idx="121">
                  <c:v>165</c:v>
                </c:pt>
                <c:pt idx="122">
                  <c:v>165</c:v>
                </c:pt>
                <c:pt idx="123">
                  <c:v>165</c:v>
                </c:pt>
                <c:pt idx="124">
                  <c:v>165</c:v>
                </c:pt>
                <c:pt idx="125">
                  <c:v>165</c:v>
                </c:pt>
                <c:pt idx="126">
                  <c:v>165</c:v>
                </c:pt>
                <c:pt idx="127">
                  <c:v>165</c:v>
                </c:pt>
                <c:pt idx="128">
                  <c:v>165</c:v>
                </c:pt>
                <c:pt idx="129">
                  <c:v>165</c:v>
                </c:pt>
                <c:pt idx="130">
                  <c:v>165</c:v>
                </c:pt>
                <c:pt idx="131">
                  <c:v>165</c:v>
                </c:pt>
                <c:pt idx="132">
                  <c:v>165</c:v>
                </c:pt>
                <c:pt idx="133">
                  <c:v>165</c:v>
                </c:pt>
                <c:pt idx="134">
                  <c:v>165</c:v>
                </c:pt>
                <c:pt idx="135">
                  <c:v>165</c:v>
                </c:pt>
                <c:pt idx="136">
                  <c:v>165</c:v>
                </c:pt>
                <c:pt idx="137">
                  <c:v>165</c:v>
                </c:pt>
                <c:pt idx="138">
                  <c:v>165</c:v>
                </c:pt>
                <c:pt idx="139">
                  <c:v>165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165</c:v>
                </c:pt>
                <c:pt idx="144">
                  <c:v>165</c:v>
                </c:pt>
                <c:pt idx="145">
                  <c:v>165</c:v>
                </c:pt>
                <c:pt idx="146">
                  <c:v>165</c:v>
                </c:pt>
                <c:pt idx="147">
                  <c:v>165</c:v>
                </c:pt>
                <c:pt idx="148">
                  <c:v>165</c:v>
                </c:pt>
                <c:pt idx="149">
                  <c:v>165</c:v>
                </c:pt>
                <c:pt idx="150">
                  <c:v>165</c:v>
                </c:pt>
                <c:pt idx="151">
                  <c:v>165</c:v>
                </c:pt>
                <c:pt idx="152">
                  <c:v>165</c:v>
                </c:pt>
                <c:pt idx="153">
                  <c:v>165</c:v>
                </c:pt>
                <c:pt idx="154">
                  <c:v>165</c:v>
                </c:pt>
                <c:pt idx="155">
                  <c:v>165</c:v>
                </c:pt>
                <c:pt idx="156">
                  <c:v>165</c:v>
                </c:pt>
                <c:pt idx="157">
                  <c:v>165</c:v>
                </c:pt>
                <c:pt idx="158">
                  <c:v>165</c:v>
                </c:pt>
                <c:pt idx="159">
                  <c:v>165</c:v>
                </c:pt>
                <c:pt idx="160">
                  <c:v>165</c:v>
                </c:pt>
                <c:pt idx="161">
                  <c:v>165</c:v>
                </c:pt>
                <c:pt idx="162">
                  <c:v>165</c:v>
                </c:pt>
                <c:pt idx="163">
                  <c:v>165</c:v>
                </c:pt>
                <c:pt idx="164">
                  <c:v>165</c:v>
                </c:pt>
                <c:pt idx="165">
                  <c:v>165</c:v>
                </c:pt>
                <c:pt idx="166">
                  <c:v>165</c:v>
                </c:pt>
                <c:pt idx="167">
                  <c:v>165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'Prg. Semanal'!$AZ$10</c:f>
              <c:strCache>
                <c:ptCount val="1"/>
                <c:pt idx="0">
                  <c:v>CV 5ta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Semanal'!$AZ$11:$AZ$178</c:f>
              <c:numCache>
                <c:formatCode>General</c:formatCode>
                <c:ptCount val="168"/>
                <c:pt idx="0">
                  <c:v>187</c:v>
                </c:pt>
                <c:pt idx="1">
                  <c:v>187</c:v>
                </c:pt>
                <c:pt idx="2">
                  <c:v>187</c:v>
                </c:pt>
                <c:pt idx="3">
                  <c:v>187</c:v>
                </c:pt>
                <c:pt idx="4">
                  <c:v>187</c:v>
                </c:pt>
                <c:pt idx="5">
                  <c:v>187</c:v>
                </c:pt>
                <c:pt idx="6">
                  <c:v>187</c:v>
                </c:pt>
                <c:pt idx="7">
                  <c:v>187</c:v>
                </c:pt>
                <c:pt idx="8">
                  <c:v>187</c:v>
                </c:pt>
                <c:pt idx="9">
                  <c:v>187</c:v>
                </c:pt>
                <c:pt idx="10">
                  <c:v>187</c:v>
                </c:pt>
                <c:pt idx="11">
                  <c:v>187</c:v>
                </c:pt>
                <c:pt idx="12">
                  <c:v>187</c:v>
                </c:pt>
                <c:pt idx="13">
                  <c:v>187</c:v>
                </c:pt>
                <c:pt idx="14">
                  <c:v>187</c:v>
                </c:pt>
                <c:pt idx="15">
                  <c:v>187</c:v>
                </c:pt>
                <c:pt idx="16">
                  <c:v>187</c:v>
                </c:pt>
                <c:pt idx="17">
                  <c:v>187</c:v>
                </c:pt>
                <c:pt idx="18">
                  <c:v>187</c:v>
                </c:pt>
                <c:pt idx="19">
                  <c:v>187</c:v>
                </c:pt>
                <c:pt idx="20">
                  <c:v>187</c:v>
                </c:pt>
                <c:pt idx="21">
                  <c:v>187</c:v>
                </c:pt>
                <c:pt idx="22">
                  <c:v>187</c:v>
                </c:pt>
                <c:pt idx="23">
                  <c:v>187</c:v>
                </c:pt>
                <c:pt idx="24">
                  <c:v>187</c:v>
                </c:pt>
                <c:pt idx="25">
                  <c:v>187</c:v>
                </c:pt>
                <c:pt idx="26">
                  <c:v>187</c:v>
                </c:pt>
                <c:pt idx="27">
                  <c:v>187</c:v>
                </c:pt>
                <c:pt idx="28">
                  <c:v>187</c:v>
                </c:pt>
                <c:pt idx="29">
                  <c:v>187</c:v>
                </c:pt>
                <c:pt idx="30">
                  <c:v>187</c:v>
                </c:pt>
                <c:pt idx="31">
                  <c:v>187</c:v>
                </c:pt>
                <c:pt idx="32">
                  <c:v>187</c:v>
                </c:pt>
                <c:pt idx="33">
                  <c:v>187</c:v>
                </c:pt>
                <c:pt idx="34">
                  <c:v>187</c:v>
                </c:pt>
                <c:pt idx="35">
                  <c:v>187</c:v>
                </c:pt>
                <c:pt idx="36">
                  <c:v>187</c:v>
                </c:pt>
                <c:pt idx="37">
                  <c:v>187</c:v>
                </c:pt>
                <c:pt idx="38">
                  <c:v>187</c:v>
                </c:pt>
                <c:pt idx="39">
                  <c:v>187</c:v>
                </c:pt>
                <c:pt idx="40">
                  <c:v>187</c:v>
                </c:pt>
                <c:pt idx="41">
                  <c:v>187</c:v>
                </c:pt>
                <c:pt idx="42">
                  <c:v>187</c:v>
                </c:pt>
                <c:pt idx="43">
                  <c:v>187</c:v>
                </c:pt>
                <c:pt idx="44">
                  <c:v>187</c:v>
                </c:pt>
                <c:pt idx="45">
                  <c:v>187</c:v>
                </c:pt>
                <c:pt idx="46">
                  <c:v>187</c:v>
                </c:pt>
                <c:pt idx="47">
                  <c:v>187</c:v>
                </c:pt>
                <c:pt idx="48">
                  <c:v>187</c:v>
                </c:pt>
                <c:pt idx="49">
                  <c:v>187</c:v>
                </c:pt>
                <c:pt idx="50">
                  <c:v>187</c:v>
                </c:pt>
                <c:pt idx="51">
                  <c:v>187</c:v>
                </c:pt>
                <c:pt idx="52">
                  <c:v>187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187</c:v>
                </c:pt>
                <c:pt idx="57">
                  <c:v>187</c:v>
                </c:pt>
                <c:pt idx="58">
                  <c:v>187</c:v>
                </c:pt>
                <c:pt idx="59">
                  <c:v>187</c:v>
                </c:pt>
                <c:pt idx="60">
                  <c:v>187</c:v>
                </c:pt>
                <c:pt idx="61">
                  <c:v>187</c:v>
                </c:pt>
                <c:pt idx="62">
                  <c:v>187</c:v>
                </c:pt>
                <c:pt idx="63">
                  <c:v>187</c:v>
                </c:pt>
                <c:pt idx="64">
                  <c:v>187</c:v>
                </c:pt>
                <c:pt idx="65">
                  <c:v>187</c:v>
                </c:pt>
                <c:pt idx="66">
                  <c:v>187</c:v>
                </c:pt>
                <c:pt idx="67">
                  <c:v>187</c:v>
                </c:pt>
                <c:pt idx="68">
                  <c:v>187</c:v>
                </c:pt>
                <c:pt idx="69">
                  <c:v>187</c:v>
                </c:pt>
                <c:pt idx="70">
                  <c:v>187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187</c:v>
                </c:pt>
                <c:pt idx="75">
                  <c:v>187</c:v>
                </c:pt>
                <c:pt idx="76">
                  <c:v>187</c:v>
                </c:pt>
                <c:pt idx="77">
                  <c:v>187</c:v>
                </c:pt>
                <c:pt idx="78">
                  <c:v>187</c:v>
                </c:pt>
                <c:pt idx="79">
                  <c:v>187</c:v>
                </c:pt>
                <c:pt idx="80">
                  <c:v>187</c:v>
                </c:pt>
                <c:pt idx="81">
                  <c:v>187</c:v>
                </c:pt>
                <c:pt idx="82">
                  <c:v>187</c:v>
                </c:pt>
                <c:pt idx="83">
                  <c:v>187</c:v>
                </c:pt>
                <c:pt idx="84">
                  <c:v>187</c:v>
                </c:pt>
                <c:pt idx="85">
                  <c:v>187</c:v>
                </c:pt>
                <c:pt idx="86">
                  <c:v>187</c:v>
                </c:pt>
                <c:pt idx="87">
                  <c:v>187</c:v>
                </c:pt>
                <c:pt idx="88">
                  <c:v>187</c:v>
                </c:pt>
                <c:pt idx="89">
                  <c:v>187</c:v>
                </c:pt>
                <c:pt idx="90">
                  <c:v>187</c:v>
                </c:pt>
                <c:pt idx="91">
                  <c:v>187</c:v>
                </c:pt>
                <c:pt idx="92">
                  <c:v>187</c:v>
                </c:pt>
                <c:pt idx="93">
                  <c:v>187</c:v>
                </c:pt>
                <c:pt idx="94">
                  <c:v>187</c:v>
                </c:pt>
                <c:pt idx="95">
                  <c:v>187</c:v>
                </c:pt>
                <c:pt idx="96">
                  <c:v>187</c:v>
                </c:pt>
                <c:pt idx="97">
                  <c:v>187</c:v>
                </c:pt>
                <c:pt idx="98">
                  <c:v>187</c:v>
                </c:pt>
                <c:pt idx="99">
                  <c:v>187</c:v>
                </c:pt>
                <c:pt idx="100">
                  <c:v>187</c:v>
                </c:pt>
                <c:pt idx="101">
                  <c:v>187</c:v>
                </c:pt>
                <c:pt idx="102">
                  <c:v>187</c:v>
                </c:pt>
                <c:pt idx="103">
                  <c:v>187</c:v>
                </c:pt>
                <c:pt idx="104">
                  <c:v>187</c:v>
                </c:pt>
                <c:pt idx="105">
                  <c:v>187</c:v>
                </c:pt>
                <c:pt idx="106">
                  <c:v>187</c:v>
                </c:pt>
                <c:pt idx="107">
                  <c:v>187</c:v>
                </c:pt>
                <c:pt idx="108">
                  <c:v>187</c:v>
                </c:pt>
                <c:pt idx="109">
                  <c:v>187</c:v>
                </c:pt>
                <c:pt idx="110">
                  <c:v>187</c:v>
                </c:pt>
                <c:pt idx="111">
                  <c:v>187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187</c:v>
                </c:pt>
                <c:pt idx="116">
                  <c:v>187</c:v>
                </c:pt>
                <c:pt idx="117">
                  <c:v>187</c:v>
                </c:pt>
                <c:pt idx="118">
                  <c:v>187</c:v>
                </c:pt>
                <c:pt idx="119">
                  <c:v>187</c:v>
                </c:pt>
                <c:pt idx="120">
                  <c:v>187</c:v>
                </c:pt>
                <c:pt idx="121">
                  <c:v>187</c:v>
                </c:pt>
                <c:pt idx="122">
                  <c:v>187</c:v>
                </c:pt>
                <c:pt idx="123">
                  <c:v>187</c:v>
                </c:pt>
                <c:pt idx="124">
                  <c:v>187</c:v>
                </c:pt>
                <c:pt idx="125">
                  <c:v>187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187</c:v>
                </c:pt>
                <c:pt idx="130">
                  <c:v>187</c:v>
                </c:pt>
                <c:pt idx="131">
                  <c:v>187</c:v>
                </c:pt>
                <c:pt idx="132">
                  <c:v>187</c:v>
                </c:pt>
                <c:pt idx="133">
                  <c:v>187</c:v>
                </c:pt>
                <c:pt idx="134">
                  <c:v>187</c:v>
                </c:pt>
                <c:pt idx="135">
                  <c:v>187</c:v>
                </c:pt>
                <c:pt idx="136">
                  <c:v>187</c:v>
                </c:pt>
                <c:pt idx="137">
                  <c:v>187</c:v>
                </c:pt>
                <c:pt idx="138">
                  <c:v>187</c:v>
                </c:pt>
                <c:pt idx="139">
                  <c:v>187</c:v>
                </c:pt>
                <c:pt idx="140">
                  <c:v>187</c:v>
                </c:pt>
                <c:pt idx="141">
                  <c:v>187</c:v>
                </c:pt>
                <c:pt idx="142">
                  <c:v>187</c:v>
                </c:pt>
                <c:pt idx="143">
                  <c:v>187</c:v>
                </c:pt>
                <c:pt idx="144">
                  <c:v>187</c:v>
                </c:pt>
                <c:pt idx="145">
                  <c:v>187</c:v>
                </c:pt>
                <c:pt idx="146">
                  <c:v>187</c:v>
                </c:pt>
                <c:pt idx="147">
                  <c:v>187</c:v>
                </c:pt>
                <c:pt idx="148">
                  <c:v>187</c:v>
                </c:pt>
                <c:pt idx="149">
                  <c:v>187</c:v>
                </c:pt>
                <c:pt idx="150">
                  <c:v>187</c:v>
                </c:pt>
                <c:pt idx="151">
                  <c:v>187</c:v>
                </c:pt>
                <c:pt idx="152">
                  <c:v>187</c:v>
                </c:pt>
                <c:pt idx="153">
                  <c:v>187</c:v>
                </c:pt>
                <c:pt idx="154">
                  <c:v>187</c:v>
                </c:pt>
                <c:pt idx="155">
                  <c:v>187</c:v>
                </c:pt>
                <c:pt idx="156">
                  <c:v>187</c:v>
                </c:pt>
                <c:pt idx="157">
                  <c:v>187</c:v>
                </c:pt>
                <c:pt idx="158">
                  <c:v>187</c:v>
                </c:pt>
                <c:pt idx="159">
                  <c:v>187</c:v>
                </c:pt>
                <c:pt idx="160">
                  <c:v>187</c:v>
                </c:pt>
                <c:pt idx="161">
                  <c:v>187</c:v>
                </c:pt>
                <c:pt idx="162">
                  <c:v>187</c:v>
                </c:pt>
                <c:pt idx="163">
                  <c:v>187</c:v>
                </c:pt>
                <c:pt idx="164">
                  <c:v>187</c:v>
                </c:pt>
                <c:pt idx="165">
                  <c:v>187</c:v>
                </c:pt>
                <c:pt idx="166">
                  <c:v>187</c:v>
                </c:pt>
                <c:pt idx="167">
                  <c:v>187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'Prg. Semanal'!$BA$10</c:f>
              <c:strCache>
                <c:ptCount val="1"/>
                <c:pt idx="0">
                  <c:v>CV 6ta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Semanal'!$BA$11:$BA$178</c:f>
              <c:numCache>
                <c:formatCode>General</c:formatCode>
                <c:ptCount val="168"/>
                <c:pt idx="0">
                  <c:v>189.3</c:v>
                </c:pt>
                <c:pt idx="1">
                  <c:v>189.3</c:v>
                </c:pt>
                <c:pt idx="2">
                  <c:v>189.3</c:v>
                </c:pt>
                <c:pt idx="3">
                  <c:v>189.3</c:v>
                </c:pt>
                <c:pt idx="4">
                  <c:v>189.3</c:v>
                </c:pt>
                <c:pt idx="5">
                  <c:v>189.3</c:v>
                </c:pt>
                <c:pt idx="6">
                  <c:v>189.3</c:v>
                </c:pt>
                <c:pt idx="7">
                  <c:v>189.3</c:v>
                </c:pt>
                <c:pt idx="8">
                  <c:v>189.3</c:v>
                </c:pt>
                <c:pt idx="9">
                  <c:v>189.3</c:v>
                </c:pt>
                <c:pt idx="10">
                  <c:v>189.3</c:v>
                </c:pt>
                <c:pt idx="11">
                  <c:v>189.3</c:v>
                </c:pt>
                <c:pt idx="12">
                  <c:v>189.3</c:v>
                </c:pt>
                <c:pt idx="13">
                  <c:v>189.3</c:v>
                </c:pt>
                <c:pt idx="14">
                  <c:v>189.3</c:v>
                </c:pt>
                <c:pt idx="15">
                  <c:v>189.3</c:v>
                </c:pt>
                <c:pt idx="16">
                  <c:v>189.3</c:v>
                </c:pt>
                <c:pt idx="17">
                  <c:v>189.3</c:v>
                </c:pt>
                <c:pt idx="18">
                  <c:v>189.3</c:v>
                </c:pt>
                <c:pt idx="19">
                  <c:v>189.3</c:v>
                </c:pt>
                <c:pt idx="20">
                  <c:v>189.3</c:v>
                </c:pt>
                <c:pt idx="21">
                  <c:v>189.3</c:v>
                </c:pt>
                <c:pt idx="22">
                  <c:v>189.3</c:v>
                </c:pt>
                <c:pt idx="23">
                  <c:v>189.3</c:v>
                </c:pt>
                <c:pt idx="24">
                  <c:v>189.3</c:v>
                </c:pt>
                <c:pt idx="25">
                  <c:v>189.3</c:v>
                </c:pt>
                <c:pt idx="26">
                  <c:v>189.3</c:v>
                </c:pt>
                <c:pt idx="27">
                  <c:v>189.3</c:v>
                </c:pt>
                <c:pt idx="28">
                  <c:v>189.3</c:v>
                </c:pt>
                <c:pt idx="29">
                  <c:v>189.3</c:v>
                </c:pt>
                <c:pt idx="30">
                  <c:v>189.3</c:v>
                </c:pt>
                <c:pt idx="31">
                  <c:v>189.3</c:v>
                </c:pt>
                <c:pt idx="32">
                  <c:v>189.3</c:v>
                </c:pt>
                <c:pt idx="33">
                  <c:v>189.3</c:v>
                </c:pt>
                <c:pt idx="34">
                  <c:v>189.3</c:v>
                </c:pt>
                <c:pt idx="35">
                  <c:v>189.3</c:v>
                </c:pt>
                <c:pt idx="36">
                  <c:v>189.3</c:v>
                </c:pt>
                <c:pt idx="37">
                  <c:v>189.3</c:v>
                </c:pt>
                <c:pt idx="38">
                  <c:v>189.3</c:v>
                </c:pt>
                <c:pt idx="39">
                  <c:v>189.3</c:v>
                </c:pt>
                <c:pt idx="40">
                  <c:v>189.3</c:v>
                </c:pt>
                <c:pt idx="41">
                  <c:v>189.3</c:v>
                </c:pt>
                <c:pt idx="42">
                  <c:v>189.3</c:v>
                </c:pt>
                <c:pt idx="43">
                  <c:v>189.3</c:v>
                </c:pt>
                <c:pt idx="44">
                  <c:v>189.3</c:v>
                </c:pt>
                <c:pt idx="45">
                  <c:v>189.3</c:v>
                </c:pt>
                <c:pt idx="46">
                  <c:v>189.3</c:v>
                </c:pt>
                <c:pt idx="47">
                  <c:v>189.3</c:v>
                </c:pt>
                <c:pt idx="48">
                  <c:v>189.3</c:v>
                </c:pt>
                <c:pt idx="49">
                  <c:v>189.3</c:v>
                </c:pt>
                <c:pt idx="50">
                  <c:v>189.3</c:v>
                </c:pt>
                <c:pt idx="51">
                  <c:v>189.3</c:v>
                </c:pt>
                <c:pt idx="52">
                  <c:v>189.3</c:v>
                </c:pt>
                <c:pt idx="53">
                  <c:v>189.3</c:v>
                </c:pt>
                <c:pt idx="54">
                  <c:v>189.3</c:v>
                </c:pt>
                <c:pt idx="55">
                  <c:v>189.3</c:v>
                </c:pt>
                <c:pt idx="56">
                  <c:v>189.3</c:v>
                </c:pt>
                <c:pt idx="57">
                  <c:v>189.3</c:v>
                </c:pt>
                <c:pt idx="58">
                  <c:v>189.3</c:v>
                </c:pt>
                <c:pt idx="59">
                  <c:v>189.3</c:v>
                </c:pt>
                <c:pt idx="60">
                  <c:v>189.3</c:v>
                </c:pt>
                <c:pt idx="61">
                  <c:v>189.3</c:v>
                </c:pt>
                <c:pt idx="62">
                  <c:v>189.3</c:v>
                </c:pt>
                <c:pt idx="63">
                  <c:v>189.3</c:v>
                </c:pt>
                <c:pt idx="64">
                  <c:v>189.3</c:v>
                </c:pt>
                <c:pt idx="65">
                  <c:v>189.3</c:v>
                </c:pt>
                <c:pt idx="66">
                  <c:v>189.3</c:v>
                </c:pt>
                <c:pt idx="67">
                  <c:v>189.3</c:v>
                </c:pt>
                <c:pt idx="68">
                  <c:v>189.3</c:v>
                </c:pt>
                <c:pt idx="69">
                  <c:v>189.3</c:v>
                </c:pt>
                <c:pt idx="70">
                  <c:v>189.3</c:v>
                </c:pt>
                <c:pt idx="71">
                  <c:v>189.3</c:v>
                </c:pt>
                <c:pt idx="72">
                  <c:v>189.3</c:v>
                </c:pt>
                <c:pt idx="73">
                  <c:v>189.3</c:v>
                </c:pt>
                <c:pt idx="74">
                  <c:v>189.3</c:v>
                </c:pt>
                <c:pt idx="75">
                  <c:v>189.3</c:v>
                </c:pt>
                <c:pt idx="76">
                  <c:v>189.3</c:v>
                </c:pt>
                <c:pt idx="77">
                  <c:v>189.3</c:v>
                </c:pt>
                <c:pt idx="78">
                  <c:v>189.3</c:v>
                </c:pt>
                <c:pt idx="79">
                  <c:v>189.3</c:v>
                </c:pt>
                <c:pt idx="80">
                  <c:v>189.3</c:v>
                </c:pt>
                <c:pt idx="81">
                  <c:v>189.3</c:v>
                </c:pt>
                <c:pt idx="82">
                  <c:v>189.3</c:v>
                </c:pt>
                <c:pt idx="83">
                  <c:v>189.3</c:v>
                </c:pt>
                <c:pt idx="84">
                  <c:v>189.3</c:v>
                </c:pt>
                <c:pt idx="85">
                  <c:v>189.3</c:v>
                </c:pt>
                <c:pt idx="86">
                  <c:v>189.3</c:v>
                </c:pt>
                <c:pt idx="87">
                  <c:v>189.3</c:v>
                </c:pt>
                <c:pt idx="88">
                  <c:v>189.3</c:v>
                </c:pt>
                <c:pt idx="89">
                  <c:v>189.3</c:v>
                </c:pt>
                <c:pt idx="90">
                  <c:v>189.3</c:v>
                </c:pt>
                <c:pt idx="91">
                  <c:v>189.3</c:v>
                </c:pt>
                <c:pt idx="92">
                  <c:v>189.3</c:v>
                </c:pt>
                <c:pt idx="93">
                  <c:v>189.3</c:v>
                </c:pt>
                <c:pt idx="94">
                  <c:v>189.3</c:v>
                </c:pt>
                <c:pt idx="95">
                  <c:v>189.3</c:v>
                </c:pt>
                <c:pt idx="96">
                  <c:v>189.3</c:v>
                </c:pt>
                <c:pt idx="97">
                  <c:v>189.3</c:v>
                </c:pt>
                <c:pt idx="98">
                  <c:v>189.3</c:v>
                </c:pt>
                <c:pt idx="99">
                  <c:v>189.3</c:v>
                </c:pt>
                <c:pt idx="100">
                  <c:v>189.3</c:v>
                </c:pt>
                <c:pt idx="101">
                  <c:v>189.3</c:v>
                </c:pt>
                <c:pt idx="102">
                  <c:v>189.3</c:v>
                </c:pt>
                <c:pt idx="103">
                  <c:v>189.3</c:v>
                </c:pt>
                <c:pt idx="104">
                  <c:v>189.3</c:v>
                </c:pt>
                <c:pt idx="105">
                  <c:v>189.3</c:v>
                </c:pt>
                <c:pt idx="106">
                  <c:v>189.3</c:v>
                </c:pt>
                <c:pt idx="107">
                  <c:v>189.3</c:v>
                </c:pt>
                <c:pt idx="108">
                  <c:v>189.3</c:v>
                </c:pt>
                <c:pt idx="109">
                  <c:v>189.3</c:v>
                </c:pt>
                <c:pt idx="110">
                  <c:v>189.3</c:v>
                </c:pt>
                <c:pt idx="111">
                  <c:v>189.3</c:v>
                </c:pt>
                <c:pt idx="112">
                  <c:v>189.3</c:v>
                </c:pt>
                <c:pt idx="113">
                  <c:v>189.3</c:v>
                </c:pt>
                <c:pt idx="114">
                  <c:v>189.3</c:v>
                </c:pt>
                <c:pt idx="115">
                  <c:v>189.3</c:v>
                </c:pt>
                <c:pt idx="116">
                  <c:v>189.3</c:v>
                </c:pt>
                <c:pt idx="117">
                  <c:v>189.3</c:v>
                </c:pt>
                <c:pt idx="118">
                  <c:v>189.3</c:v>
                </c:pt>
                <c:pt idx="119">
                  <c:v>189.3</c:v>
                </c:pt>
                <c:pt idx="120">
                  <c:v>189.3</c:v>
                </c:pt>
                <c:pt idx="121">
                  <c:v>189.3</c:v>
                </c:pt>
                <c:pt idx="122">
                  <c:v>189.3</c:v>
                </c:pt>
                <c:pt idx="123">
                  <c:v>189.3</c:v>
                </c:pt>
                <c:pt idx="124">
                  <c:v>189.3</c:v>
                </c:pt>
                <c:pt idx="125">
                  <c:v>189.3</c:v>
                </c:pt>
                <c:pt idx="126">
                  <c:v>189.3</c:v>
                </c:pt>
                <c:pt idx="127">
                  <c:v>189.3</c:v>
                </c:pt>
                <c:pt idx="128">
                  <c:v>189.3</c:v>
                </c:pt>
                <c:pt idx="129">
                  <c:v>189.3</c:v>
                </c:pt>
                <c:pt idx="130">
                  <c:v>189.3</c:v>
                </c:pt>
                <c:pt idx="131">
                  <c:v>189.3</c:v>
                </c:pt>
                <c:pt idx="132">
                  <c:v>189.3</c:v>
                </c:pt>
                <c:pt idx="133">
                  <c:v>189.3</c:v>
                </c:pt>
                <c:pt idx="134">
                  <c:v>189.3</c:v>
                </c:pt>
                <c:pt idx="135">
                  <c:v>189.3</c:v>
                </c:pt>
                <c:pt idx="136">
                  <c:v>189.3</c:v>
                </c:pt>
                <c:pt idx="137">
                  <c:v>189.3</c:v>
                </c:pt>
                <c:pt idx="138">
                  <c:v>189.3</c:v>
                </c:pt>
                <c:pt idx="139">
                  <c:v>189.3</c:v>
                </c:pt>
                <c:pt idx="140">
                  <c:v>189.3</c:v>
                </c:pt>
                <c:pt idx="141">
                  <c:v>189.3</c:v>
                </c:pt>
                <c:pt idx="142">
                  <c:v>189.3</c:v>
                </c:pt>
                <c:pt idx="143">
                  <c:v>189.3</c:v>
                </c:pt>
                <c:pt idx="144">
                  <c:v>189.3</c:v>
                </c:pt>
                <c:pt idx="145">
                  <c:v>189.3</c:v>
                </c:pt>
                <c:pt idx="146">
                  <c:v>189.3</c:v>
                </c:pt>
                <c:pt idx="147">
                  <c:v>189.3</c:v>
                </c:pt>
                <c:pt idx="148">
                  <c:v>189.3</c:v>
                </c:pt>
                <c:pt idx="149">
                  <c:v>189.3</c:v>
                </c:pt>
                <c:pt idx="150">
                  <c:v>189.3</c:v>
                </c:pt>
                <c:pt idx="151">
                  <c:v>189.3</c:v>
                </c:pt>
                <c:pt idx="152">
                  <c:v>189.3</c:v>
                </c:pt>
                <c:pt idx="153">
                  <c:v>189.3</c:v>
                </c:pt>
                <c:pt idx="154">
                  <c:v>189.3</c:v>
                </c:pt>
                <c:pt idx="155">
                  <c:v>189.3</c:v>
                </c:pt>
                <c:pt idx="156">
                  <c:v>189.3</c:v>
                </c:pt>
                <c:pt idx="157">
                  <c:v>189.3</c:v>
                </c:pt>
                <c:pt idx="158">
                  <c:v>189.3</c:v>
                </c:pt>
                <c:pt idx="159">
                  <c:v>189.3</c:v>
                </c:pt>
                <c:pt idx="160">
                  <c:v>189.3</c:v>
                </c:pt>
                <c:pt idx="161">
                  <c:v>189.3</c:v>
                </c:pt>
                <c:pt idx="162">
                  <c:v>189.3</c:v>
                </c:pt>
                <c:pt idx="163">
                  <c:v>189.3</c:v>
                </c:pt>
                <c:pt idx="164">
                  <c:v>189.3</c:v>
                </c:pt>
                <c:pt idx="165">
                  <c:v>189.3</c:v>
                </c:pt>
                <c:pt idx="166">
                  <c:v>189.3</c:v>
                </c:pt>
                <c:pt idx="167">
                  <c:v>189.3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'Prg. Semanal'!$BB$10</c:f>
              <c:strCache>
                <c:ptCount val="1"/>
                <c:pt idx="0">
                  <c:v>CV PTA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Semanal'!$BB$11:$BB$178</c:f>
              <c:numCache>
                <c:formatCode>General</c:formatCode>
                <c:ptCount val="168"/>
                <c:pt idx="0">
                  <c:v>230.5</c:v>
                </c:pt>
                <c:pt idx="1">
                  <c:v>230.5</c:v>
                </c:pt>
                <c:pt idx="2">
                  <c:v>230.5</c:v>
                </c:pt>
                <c:pt idx="3">
                  <c:v>230.5</c:v>
                </c:pt>
                <c:pt idx="4">
                  <c:v>230.5</c:v>
                </c:pt>
                <c:pt idx="5">
                  <c:v>230.5</c:v>
                </c:pt>
                <c:pt idx="6">
                  <c:v>230.5</c:v>
                </c:pt>
                <c:pt idx="7">
                  <c:v>230.5</c:v>
                </c:pt>
                <c:pt idx="8">
                  <c:v>230.5</c:v>
                </c:pt>
                <c:pt idx="9">
                  <c:v>230.5</c:v>
                </c:pt>
                <c:pt idx="10">
                  <c:v>230.5</c:v>
                </c:pt>
                <c:pt idx="11">
                  <c:v>230.5</c:v>
                </c:pt>
                <c:pt idx="12">
                  <c:v>230.5</c:v>
                </c:pt>
                <c:pt idx="13">
                  <c:v>230.5</c:v>
                </c:pt>
                <c:pt idx="14">
                  <c:v>230.5</c:v>
                </c:pt>
                <c:pt idx="15">
                  <c:v>230.5</c:v>
                </c:pt>
                <c:pt idx="16">
                  <c:v>230.5</c:v>
                </c:pt>
                <c:pt idx="17">
                  <c:v>230.5</c:v>
                </c:pt>
                <c:pt idx="18">
                  <c:v>230.5</c:v>
                </c:pt>
                <c:pt idx="19">
                  <c:v>230.5</c:v>
                </c:pt>
                <c:pt idx="20">
                  <c:v>230.5</c:v>
                </c:pt>
                <c:pt idx="21">
                  <c:v>230.5</c:v>
                </c:pt>
                <c:pt idx="22">
                  <c:v>230.5</c:v>
                </c:pt>
                <c:pt idx="23">
                  <c:v>230.5</c:v>
                </c:pt>
                <c:pt idx="24">
                  <c:v>230.5</c:v>
                </c:pt>
                <c:pt idx="25">
                  <c:v>230.5</c:v>
                </c:pt>
                <c:pt idx="26">
                  <c:v>230.5</c:v>
                </c:pt>
                <c:pt idx="27">
                  <c:v>230.5</c:v>
                </c:pt>
                <c:pt idx="28">
                  <c:v>230.5</c:v>
                </c:pt>
                <c:pt idx="29">
                  <c:v>230.5</c:v>
                </c:pt>
                <c:pt idx="30">
                  <c:v>230.5</c:v>
                </c:pt>
                <c:pt idx="31">
                  <c:v>230.5</c:v>
                </c:pt>
                <c:pt idx="32">
                  <c:v>230.5</c:v>
                </c:pt>
                <c:pt idx="33">
                  <c:v>230.5</c:v>
                </c:pt>
                <c:pt idx="34">
                  <c:v>230.5</c:v>
                </c:pt>
                <c:pt idx="35">
                  <c:v>230.5</c:v>
                </c:pt>
                <c:pt idx="36">
                  <c:v>230.5</c:v>
                </c:pt>
                <c:pt idx="37">
                  <c:v>230.5</c:v>
                </c:pt>
                <c:pt idx="38">
                  <c:v>230.5</c:v>
                </c:pt>
                <c:pt idx="39">
                  <c:v>230.5</c:v>
                </c:pt>
                <c:pt idx="40">
                  <c:v>230.5</c:v>
                </c:pt>
                <c:pt idx="41">
                  <c:v>230.5</c:v>
                </c:pt>
                <c:pt idx="42">
                  <c:v>230.5</c:v>
                </c:pt>
                <c:pt idx="43">
                  <c:v>230.5</c:v>
                </c:pt>
                <c:pt idx="44">
                  <c:v>230.5</c:v>
                </c:pt>
                <c:pt idx="45">
                  <c:v>230.5</c:v>
                </c:pt>
                <c:pt idx="46">
                  <c:v>230.5</c:v>
                </c:pt>
                <c:pt idx="47">
                  <c:v>230.5</c:v>
                </c:pt>
                <c:pt idx="48">
                  <c:v>230.5</c:v>
                </c:pt>
                <c:pt idx="49">
                  <c:v>230.5</c:v>
                </c:pt>
                <c:pt idx="50">
                  <c:v>230.5</c:v>
                </c:pt>
                <c:pt idx="51">
                  <c:v>230.5</c:v>
                </c:pt>
                <c:pt idx="52">
                  <c:v>230.5</c:v>
                </c:pt>
                <c:pt idx="53">
                  <c:v>230.5</c:v>
                </c:pt>
                <c:pt idx="54">
                  <c:v>230.5</c:v>
                </c:pt>
                <c:pt idx="55">
                  <c:v>230.5</c:v>
                </c:pt>
                <c:pt idx="56">
                  <c:v>230.5</c:v>
                </c:pt>
                <c:pt idx="57">
                  <c:v>230.5</c:v>
                </c:pt>
                <c:pt idx="58">
                  <c:v>230.5</c:v>
                </c:pt>
                <c:pt idx="59">
                  <c:v>230.5</c:v>
                </c:pt>
                <c:pt idx="60">
                  <c:v>230.5</c:v>
                </c:pt>
                <c:pt idx="61">
                  <c:v>230.5</c:v>
                </c:pt>
                <c:pt idx="62">
                  <c:v>230.5</c:v>
                </c:pt>
                <c:pt idx="63">
                  <c:v>230.5</c:v>
                </c:pt>
                <c:pt idx="64">
                  <c:v>230.5</c:v>
                </c:pt>
                <c:pt idx="65">
                  <c:v>230.5</c:v>
                </c:pt>
                <c:pt idx="66">
                  <c:v>230.5</c:v>
                </c:pt>
                <c:pt idx="67">
                  <c:v>230.5</c:v>
                </c:pt>
                <c:pt idx="68">
                  <c:v>230.5</c:v>
                </c:pt>
                <c:pt idx="69">
                  <c:v>230.5</c:v>
                </c:pt>
                <c:pt idx="70">
                  <c:v>230.5</c:v>
                </c:pt>
                <c:pt idx="71">
                  <c:v>230.5</c:v>
                </c:pt>
                <c:pt idx="72">
                  <c:v>230.5</c:v>
                </c:pt>
                <c:pt idx="73">
                  <c:v>230.5</c:v>
                </c:pt>
                <c:pt idx="74">
                  <c:v>230.5</c:v>
                </c:pt>
                <c:pt idx="75">
                  <c:v>230.5</c:v>
                </c:pt>
                <c:pt idx="76">
                  <c:v>230.5</c:v>
                </c:pt>
                <c:pt idx="77">
                  <c:v>230.5</c:v>
                </c:pt>
                <c:pt idx="78">
                  <c:v>230.5</c:v>
                </c:pt>
                <c:pt idx="79">
                  <c:v>230.5</c:v>
                </c:pt>
                <c:pt idx="80">
                  <c:v>230.5</c:v>
                </c:pt>
                <c:pt idx="81">
                  <c:v>230.5</c:v>
                </c:pt>
                <c:pt idx="82">
                  <c:v>230.5</c:v>
                </c:pt>
                <c:pt idx="83">
                  <c:v>230.5</c:v>
                </c:pt>
                <c:pt idx="84">
                  <c:v>230.5</c:v>
                </c:pt>
                <c:pt idx="85">
                  <c:v>230.5</c:v>
                </c:pt>
                <c:pt idx="86">
                  <c:v>230.5</c:v>
                </c:pt>
                <c:pt idx="87">
                  <c:v>230.5</c:v>
                </c:pt>
                <c:pt idx="88">
                  <c:v>230.5</c:v>
                </c:pt>
                <c:pt idx="89">
                  <c:v>230.5</c:v>
                </c:pt>
                <c:pt idx="90">
                  <c:v>230.5</c:v>
                </c:pt>
                <c:pt idx="91">
                  <c:v>230.5</c:v>
                </c:pt>
                <c:pt idx="92">
                  <c:v>230.5</c:v>
                </c:pt>
                <c:pt idx="93">
                  <c:v>230.5</c:v>
                </c:pt>
                <c:pt idx="94">
                  <c:v>230.5</c:v>
                </c:pt>
                <c:pt idx="95">
                  <c:v>230.5</c:v>
                </c:pt>
                <c:pt idx="96">
                  <c:v>230.5</c:v>
                </c:pt>
                <c:pt idx="97">
                  <c:v>230.5</c:v>
                </c:pt>
                <c:pt idx="98">
                  <c:v>230.5</c:v>
                </c:pt>
                <c:pt idx="99">
                  <c:v>230.5</c:v>
                </c:pt>
                <c:pt idx="100">
                  <c:v>230.5</c:v>
                </c:pt>
                <c:pt idx="101">
                  <c:v>230.5</c:v>
                </c:pt>
                <c:pt idx="102">
                  <c:v>230.5</c:v>
                </c:pt>
                <c:pt idx="103">
                  <c:v>230.5</c:v>
                </c:pt>
                <c:pt idx="104">
                  <c:v>230.5</c:v>
                </c:pt>
                <c:pt idx="105">
                  <c:v>230.5</c:v>
                </c:pt>
                <c:pt idx="106">
                  <c:v>230.5</c:v>
                </c:pt>
                <c:pt idx="107">
                  <c:v>230.5</c:v>
                </c:pt>
                <c:pt idx="108">
                  <c:v>230.5</c:v>
                </c:pt>
                <c:pt idx="109">
                  <c:v>230.5</c:v>
                </c:pt>
                <c:pt idx="110">
                  <c:v>230.5</c:v>
                </c:pt>
                <c:pt idx="111">
                  <c:v>230.5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1">
                  <c:v>230.5</c:v>
                </c:pt>
                <c:pt idx="122">
                  <c:v>230.5</c:v>
                </c:pt>
                <c:pt idx="123">
                  <c:v>230.5</c:v>
                </c:pt>
                <c:pt idx="124">
                  <c:v>230.5</c:v>
                </c:pt>
                <c:pt idx="125">
                  <c:v>230.5</c:v>
                </c:pt>
                <c:pt idx="126">
                  <c:v>230.5</c:v>
                </c:pt>
                <c:pt idx="127">
                  <c:v>230.5</c:v>
                </c:pt>
                <c:pt idx="128">
                  <c:v>230.5</c:v>
                </c:pt>
                <c:pt idx="129">
                  <c:v>230.5</c:v>
                </c:pt>
                <c:pt idx="130">
                  <c:v>230.5</c:v>
                </c:pt>
                <c:pt idx="131">
                  <c:v>230.5</c:v>
                </c:pt>
                <c:pt idx="132">
                  <c:v>230.5</c:v>
                </c:pt>
                <c:pt idx="133">
                  <c:v>230.5</c:v>
                </c:pt>
                <c:pt idx="134">
                  <c:v>230.5</c:v>
                </c:pt>
                <c:pt idx="135">
                  <c:v>230.5</c:v>
                </c:pt>
                <c:pt idx="136">
                  <c:v>230.5</c:v>
                </c:pt>
                <c:pt idx="137">
                  <c:v>230.5</c:v>
                </c:pt>
                <c:pt idx="138">
                  <c:v>230.5</c:v>
                </c:pt>
                <c:pt idx="139">
                  <c:v>230.5</c:v>
                </c:pt>
                <c:pt idx="140">
                  <c:v>230.5</c:v>
                </c:pt>
                <c:pt idx="141">
                  <c:v>230.5</c:v>
                </c:pt>
                <c:pt idx="142">
                  <c:v>230.5</c:v>
                </c:pt>
                <c:pt idx="143">
                  <c:v>230.5</c:v>
                </c:pt>
                <c:pt idx="144">
                  <c:v>230.5</c:v>
                </c:pt>
                <c:pt idx="145">
                  <c:v>230.5</c:v>
                </c:pt>
                <c:pt idx="146">
                  <c:v>230.5</c:v>
                </c:pt>
                <c:pt idx="147">
                  <c:v>230.5</c:v>
                </c:pt>
                <c:pt idx="148">
                  <c:v>230.5</c:v>
                </c:pt>
                <c:pt idx="149">
                  <c:v>230.5</c:v>
                </c:pt>
                <c:pt idx="150">
                  <c:v>230.5</c:v>
                </c:pt>
                <c:pt idx="151">
                  <c:v>230.5</c:v>
                </c:pt>
                <c:pt idx="152">
                  <c:v>230.5</c:v>
                </c:pt>
                <c:pt idx="153">
                  <c:v>230.5</c:v>
                </c:pt>
                <c:pt idx="154">
                  <c:v>230.5</c:v>
                </c:pt>
                <c:pt idx="155">
                  <c:v>230.5</c:v>
                </c:pt>
                <c:pt idx="156">
                  <c:v>230.5</c:v>
                </c:pt>
                <c:pt idx="157">
                  <c:v>230.5</c:v>
                </c:pt>
                <c:pt idx="158">
                  <c:v>230.5</c:v>
                </c:pt>
                <c:pt idx="159">
                  <c:v>230.5</c:v>
                </c:pt>
                <c:pt idx="160">
                  <c:v>230.5</c:v>
                </c:pt>
                <c:pt idx="161">
                  <c:v>230.5</c:v>
                </c:pt>
                <c:pt idx="162">
                  <c:v>230.5</c:v>
                </c:pt>
                <c:pt idx="163">
                  <c:v>230.5</c:v>
                </c:pt>
                <c:pt idx="164">
                  <c:v>230.5</c:v>
                </c:pt>
                <c:pt idx="165">
                  <c:v>230.5</c:v>
                </c:pt>
                <c:pt idx="166">
                  <c:v>230.5</c:v>
                </c:pt>
                <c:pt idx="167">
                  <c:v>230.5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'Prg. Semanal'!$BD$10</c:f>
              <c:strCache>
                <c:ptCount val="1"/>
                <c:pt idx="0">
                  <c:v>CV CTR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Semanal'!$BD$11:$BD$178</c:f>
              <c:numCache>
                <c:formatCode>General</c:formatCode>
                <c:ptCount val="168"/>
                <c:pt idx="0">
                  <c:v>286.3</c:v>
                </c:pt>
                <c:pt idx="1">
                  <c:v>286.3</c:v>
                </c:pt>
                <c:pt idx="2">
                  <c:v>286.3</c:v>
                </c:pt>
                <c:pt idx="3">
                  <c:v>286.3</c:v>
                </c:pt>
                <c:pt idx="4">
                  <c:v>286.3</c:v>
                </c:pt>
                <c:pt idx="5">
                  <c:v>286.3</c:v>
                </c:pt>
                <c:pt idx="6">
                  <c:v>286.3</c:v>
                </c:pt>
                <c:pt idx="7">
                  <c:v>286.3</c:v>
                </c:pt>
                <c:pt idx="8">
                  <c:v>286.3</c:v>
                </c:pt>
                <c:pt idx="9">
                  <c:v>286.3</c:v>
                </c:pt>
                <c:pt idx="10">
                  <c:v>286.3</c:v>
                </c:pt>
                <c:pt idx="11">
                  <c:v>286.3</c:v>
                </c:pt>
                <c:pt idx="12">
                  <c:v>286.3</c:v>
                </c:pt>
                <c:pt idx="13">
                  <c:v>286.3</c:v>
                </c:pt>
                <c:pt idx="14">
                  <c:v>286.3</c:v>
                </c:pt>
                <c:pt idx="15">
                  <c:v>286.3</c:v>
                </c:pt>
                <c:pt idx="16">
                  <c:v>286.3</c:v>
                </c:pt>
                <c:pt idx="17">
                  <c:v>286.3</c:v>
                </c:pt>
                <c:pt idx="18">
                  <c:v>286.3</c:v>
                </c:pt>
                <c:pt idx="19">
                  <c:v>286.3</c:v>
                </c:pt>
                <c:pt idx="20">
                  <c:v>286.3</c:v>
                </c:pt>
                <c:pt idx="21">
                  <c:v>286.3</c:v>
                </c:pt>
                <c:pt idx="22">
                  <c:v>286.3</c:v>
                </c:pt>
                <c:pt idx="23">
                  <c:v>286.3</c:v>
                </c:pt>
                <c:pt idx="24">
                  <c:v>286.3</c:v>
                </c:pt>
                <c:pt idx="25">
                  <c:v>286.3</c:v>
                </c:pt>
                <c:pt idx="26">
                  <c:v>286.3</c:v>
                </c:pt>
                <c:pt idx="27">
                  <c:v>286.3</c:v>
                </c:pt>
                <c:pt idx="28">
                  <c:v>286.3</c:v>
                </c:pt>
                <c:pt idx="29">
                  <c:v>286.3</c:v>
                </c:pt>
                <c:pt idx="30">
                  <c:v>286.3</c:v>
                </c:pt>
                <c:pt idx="31">
                  <c:v>286.3</c:v>
                </c:pt>
                <c:pt idx="32">
                  <c:v>286.3</c:v>
                </c:pt>
                <c:pt idx="33">
                  <c:v>286.3</c:v>
                </c:pt>
                <c:pt idx="34">
                  <c:v>286.3</c:v>
                </c:pt>
                <c:pt idx="35">
                  <c:v>286.3</c:v>
                </c:pt>
                <c:pt idx="36">
                  <c:v>286.3</c:v>
                </c:pt>
                <c:pt idx="37">
                  <c:v>286.3</c:v>
                </c:pt>
                <c:pt idx="38">
                  <c:v>286.3</c:v>
                </c:pt>
                <c:pt idx="39">
                  <c:v>286.3</c:v>
                </c:pt>
                <c:pt idx="40">
                  <c:v>286.3</c:v>
                </c:pt>
                <c:pt idx="41">
                  <c:v>286.3</c:v>
                </c:pt>
                <c:pt idx="42">
                  <c:v>286.3</c:v>
                </c:pt>
                <c:pt idx="43">
                  <c:v>286.3</c:v>
                </c:pt>
                <c:pt idx="44">
                  <c:v>286.3</c:v>
                </c:pt>
                <c:pt idx="45">
                  <c:v>286.3</c:v>
                </c:pt>
                <c:pt idx="46">
                  <c:v>286.3</c:v>
                </c:pt>
                <c:pt idx="47">
                  <c:v>286.3</c:v>
                </c:pt>
                <c:pt idx="48">
                  <c:v>286.3</c:v>
                </c:pt>
                <c:pt idx="49">
                  <c:v>286.3</c:v>
                </c:pt>
                <c:pt idx="50">
                  <c:v>286.3</c:v>
                </c:pt>
                <c:pt idx="51">
                  <c:v>286.3</c:v>
                </c:pt>
                <c:pt idx="52">
                  <c:v>286.3</c:v>
                </c:pt>
                <c:pt idx="53">
                  <c:v>286.3</c:v>
                </c:pt>
                <c:pt idx="54">
                  <c:v>286.3</c:v>
                </c:pt>
                <c:pt idx="55">
                  <c:v>286.3</c:v>
                </c:pt>
                <c:pt idx="56">
                  <c:v>286.3</c:v>
                </c:pt>
                <c:pt idx="57">
                  <c:v>286.3</c:v>
                </c:pt>
                <c:pt idx="58">
                  <c:v>286.3</c:v>
                </c:pt>
                <c:pt idx="59">
                  <c:v>286.3</c:v>
                </c:pt>
                <c:pt idx="60">
                  <c:v>286.3</c:v>
                </c:pt>
                <c:pt idx="61">
                  <c:v>286.3</c:v>
                </c:pt>
                <c:pt idx="62">
                  <c:v>286.3</c:v>
                </c:pt>
                <c:pt idx="63">
                  <c:v>286.3</c:v>
                </c:pt>
                <c:pt idx="64">
                  <c:v>286.3</c:v>
                </c:pt>
                <c:pt idx="65">
                  <c:v>286.3</c:v>
                </c:pt>
                <c:pt idx="66">
                  <c:v>286.3</c:v>
                </c:pt>
                <c:pt idx="67">
                  <c:v>286.3</c:v>
                </c:pt>
                <c:pt idx="68">
                  <c:v>286.3</c:v>
                </c:pt>
                <c:pt idx="69">
                  <c:v>286.3</c:v>
                </c:pt>
                <c:pt idx="70">
                  <c:v>286.3</c:v>
                </c:pt>
                <c:pt idx="71">
                  <c:v>286.3</c:v>
                </c:pt>
                <c:pt idx="72">
                  <c:v>286.3</c:v>
                </c:pt>
                <c:pt idx="73">
                  <c:v>286.3</c:v>
                </c:pt>
                <c:pt idx="74">
                  <c:v>286.3</c:v>
                </c:pt>
                <c:pt idx="75">
                  <c:v>286.3</c:v>
                </c:pt>
                <c:pt idx="76">
                  <c:v>286.3</c:v>
                </c:pt>
                <c:pt idx="77">
                  <c:v>286.3</c:v>
                </c:pt>
                <c:pt idx="78">
                  <c:v>286.3</c:v>
                </c:pt>
                <c:pt idx="79">
                  <c:v>286.3</c:v>
                </c:pt>
                <c:pt idx="80">
                  <c:v>286.3</c:v>
                </c:pt>
                <c:pt idx="81">
                  <c:v>286.3</c:v>
                </c:pt>
                <c:pt idx="82">
                  <c:v>286.3</c:v>
                </c:pt>
                <c:pt idx="83">
                  <c:v>286.3</c:v>
                </c:pt>
                <c:pt idx="84">
                  <c:v>286.3</c:v>
                </c:pt>
                <c:pt idx="85">
                  <c:v>286.3</c:v>
                </c:pt>
                <c:pt idx="86">
                  <c:v>286.3</c:v>
                </c:pt>
                <c:pt idx="87">
                  <c:v>286.3</c:v>
                </c:pt>
                <c:pt idx="88">
                  <c:v>286.3</c:v>
                </c:pt>
                <c:pt idx="89">
                  <c:v>286.3</c:v>
                </c:pt>
                <c:pt idx="90">
                  <c:v>286.3</c:v>
                </c:pt>
                <c:pt idx="91">
                  <c:v>286.3</c:v>
                </c:pt>
                <c:pt idx="92">
                  <c:v>286.3</c:v>
                </c:pt>
                <c:pt idx="93">
                  <c:v>286.3</c:v>
                </c:pt>
                <c:pt idx="94">
                  <c:v>286.3</c:v>
                </c:pt>
                <c:pt idx="95">
                  <c:v>286.3</c:v>
                </c:pt>
                <c:pt idx="96">
                  <c:v>286.3</c:v>
                </c:pt>
                <c:pt idx="97">
                  <c:v>286.3</c:v>
                </c:pt>
                <c:pt idx="98">
                  <c:v>286.3</c:v>
                </c:pt>
                <c:pt idx="99">
                  <c:v>286.3</c:v>
                </c:pt>
                <c:pt idx="100">
                  <c:v>286.3</c:v>
                </c:pt>
                <c:pt idx="101">
                  <c:v>286.3</c:v>
                </c:pt>
                <c:pt idx="102">
                  <c:v>286.3</c:v>
                </c:pt>
                <c:pt idx="103">
                  <c:v>286.3</c:v>
                </c:pt>
                <c:pt idx="104">
                  <c:v>286.3</c:v>
                </c:pt>
                <c:pt idx="105">
                  <c:v>286.3</c:v>
                </c:pt>
                <c:pt idx="106">
                  <c:v>286.3</c:v>
                </c:pt>
                <c:pt idx="107">
                  <c:v>286.3</c:v>
                </c:pt>
                <c:pt idx="108">
                  <c:v>286.3</c:v>
                </c:pt>
                <c:pt idx="109">
                  <c:v>286.3</c:v>
                </c:pt>
                <c:pt idx="110">
                  <c:v>286.3</c:v>
                </c:pt>
                <c:pt idx="111">
                  <c:v>286.3</c:v>
                </c:pt>
                <c:pt idx="112">
                  <c:v>286.3</c:v>
                </c:pt>
                <c:pt idx="113">
                  <c:v>286.3</c:v>
                </c:pt>
                <c:pt idx="114">
                  <c:v>286.3</c:v>
                </c:pt>
                <c:pt idx="115">
                  <c:v>286.3</c:v>
                </c:pt>
                <c:pt idx="116">
                  <c:v>286.3</c:v>
                </c:pt>
                <c:pt idx="117">
                  <c:v>286.3</c:v>
                </c:pt>
                <c:pt idx="118">
                  <c:v>286.3</c:v>
                </c:pt>
                <c:pt idx="119">
                  <c:v>286.3</c:v>
                </c:pt>
                <c:pt idx="120">
                  <c:v>286.3</c:v>
                </c:pt>
                <c:pt idx="121">
                  <c:v>286.3</c:v>
                </c:pt>
                <c:pt idx="122">
                  <c:v>286.3</c:v>
                </c:pt>
                <c:pt idx="123">
                  <c:v>286.3</c:v>
                </c:pt>
                <c:pt idx="124">
                  <c:v>286.3</c:v>
                </c:pt>
                <c:pt idx="125">
                  <c:v>286.3</c:v>
                </c:pt>
                <c:pt idx="126">
                  <c:v>286.3</c:v>
                </c:pt>
                <c:pt idx="127">
                  <c:v>286.3</c:v>
                </c:pt>
                <c:pt idx="128">
                  <c:v>286.3</c:v>
                </c:pt>
                <c:pt idx="129">
                  <c:v>286.3</c:v>
                </c:pt>
                <c:pt idx="130">
                  <c:v>286.3</c:v>
                </c:pt>
                <c:pt idx="131">
                  <c:v>286.3</c:v>
                </c:pt>
                <c:pt idx="132">
                  <c:v>286.3</c:v>
                </c:pt>
                <c:pt idx="133">
                  <c:v>286.3</c:v>
                </c:pt>
                <c:pt idx="134">
                  <c:v>286.3</c:v>
                </c:pt>
                <c:pt idx="135">
                  <c:v>286.3</c:v>
                </c:pt>
                <c:pt idx="136">
                  <c:v>286.3</c:v>
                </c:pt>
                <c:pt idx="137">
                  <c:v>286.3</c:v>
                </c:pt>
                <c:pt idx="138">
                  <c:v>286.3</c:v>
                </c:pt>
                <c:pt idx="139">
                  <c:v>286.3</c:v>
                </c:pt>
                <c:pt idx="140">
                  <c:v>286.3</c:v>
                </c:pt>
                <c:pt idx="141">
                  <c:v>286.3</c:v>
                </c:pt>
                <c:pt idx="142">
                  <c:v>286.3</c:v>
                </c:pt>
                <c:pt idx="143">
                  <c:v>286.3</c:v>
                </c:pt>
                <c:pt idx="144">
                  <c:v>286.3</c:v>
                </c:pt>
                <c:pt idx="145">
                  <c:v>286.3</c:v>
                </c:pt>
                <c:pt idx="146">
                  <c:v>286.3</c:v>
                </c:pt>
                <c:pt idx="147">
                  <c:v>286.3</c:v>
                </c:pt>
                <c:pt idx="148">
                  <c:v>286.3</c:v>
                </c:pt>
                <c:pt idx="149">
                  <c:v>286.3</c:v>
                </c:pt>
                <c:pt idx="150">
                  <c:v>286.3</c:v>
                </c:pt>
                <c:pt idx="151">
                  <c:v>286.3</c:v>
                </c:pt>
                <c:pt idx="152">
                  <c:v>286.3</c:v>
                </c:pt>
                <c:pt idx="153">
                  <c:v>286.3</c:v>
                </c:pt>
                <c:pt idx="154">
                  <c:v>286.3</c:v>
                </c:pt>
                <c:pt idx="155">
                  <c:v>286.3</c:v>
                </c:pt>
                <c:pt idx="156">
                  <c:v>286.3</c:v>
                </c:pt>
                <c:pt idx="157">
                  <c:v>286.3</c:v>
                </c:pt>
                <c:pt idx="158">
                  <c:v>286.3</c:v>
                </c:pt>
                <c:pt idx="159">
                  <c:v>286.3</c:v>
                </c:pt>
                <c:pt idx="160">
                  <c:v>286.3</c:v>
                </c:pt>
                <c:pt idx="161">
                  <c:v>286.3</c:v>
                </c:pt>
                <c:pt idx="162">
                  <c:v>286.3</c:v>
                </c:pt>
                <c:pt idx="163">
                  <c:v>286.3</c:v>
                </c:pt>
                <c:pt idx="164">
                  <c:v>286.3</c:v>
                </c:pt>
                <c:pt idx="165">
                  <c:v>286.3</c:v>
                </c:pt>
                <c:pt idx="166">
                  <c:v>286.3</c:v>
                </c:pt>
                <c:pt idx="167">
                  <c:v>286.3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#REF!</c:f>
            </c:strRef>
          </c:tx>
          <c:spPr>
            <a:ln w="38100">
              <a:solidFill>
                <a:srgbClr val="00CCFF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#REF!</c:f>
            </c:strRef>
          </c:tx>
          <c:spPr>
            <a:ln w="38100">
              <a:solidFill>
                <a:srgbClr val="CCFFFF"/>
              </a:solidFill>
              <a:prstDash val="lgDashDot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#REF!</c:f>
            </c:strRef>
          </c:tx>
          <c:spPr>
            <a:ln w="38100">
              <a:solidFill>
                <a:srgbClr val="CCFFCC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65952"/>
        <c:axId val="130767872"/>
      </c:lineChart>
      <c:catAx>
        <c:axId val="13076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horas</a:t>
                </a:r>
              </a:p>
            </c:rich>
          </c:tx>
          <c:layout>
            <c:manualLayout>
              <c:xMode val="edge"/>
              <c:yMode val="edge"/>
              <c:x val="0.4504349980727933"/>
              <c:y val="0.92731369516310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130767872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130767872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U$S/MWh</a:t>
                </a:r>
              </a:p>
            </c:rich>
          </c:tx>
          <c:layout>
            <c:manualLayout>
              <c:xMode val="edge"/>
              <c:yMode val="edge"/>
              <c:x val="5.2174072646513593E-3"/>
              <c:y val="0.409692069741282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UY"/>
          </a:p>
        </c:txPr>
        <c:crossAx val="130765952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073464591698104"/>
          <c:y val="1.1160726449940763E-2"/>
          <c:w val="0.10402102341915677"/>
          <c:h val="0.98214392759478719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UY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UY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0.49331</cdr:x>
      <cdr:y>0.55399</cdr:y>
    </cdr:from>
    <cdr:to>
      <cdr:x>0.50496</cdr:x>
      <cdr:y>0.61217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000" y="2287734"/>
          <a:ext cx="127700" cy="235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UY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12/06/2015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FD2DB-BEA4-4220-97F3-AF5E377E9E5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18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12/06/2015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5.emf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24  de </a:t>
            </a:r>
            <a:r>
              <a:rPr lang="es-UY" sz="3600" smtClean="0"/>
              <a:t>2015      </a:t>
            </a:r>
            <a:r>
              <a:rPr lang="es-UY" sz="360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44662"/>
            <a:ext cx="3913187" cy="34258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8313"/>
            <a:ext cx="3951287" cy="3438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0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75"/>
            <a:ext cx="6713949" cy="6735654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1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05/06/15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1600200"/>
            <a:ext cx="8828087" cy="30099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13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0" y="15240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609600"/>
            <a:ext cx="6705600" cy="624744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0076"/>
            <a:ext cx="3886199" cy="155145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/>
              <a:t>Precipitaciones previstas para los próximos días, Fuente </a:t>
            </a:r>
            <a:r>
              <a:rPr lang="es-UY" sz="2400" dirty="0" smtClean="0"/>
              <a:t>CPTEC (viernes) </a:t>
            </a:r>
            <a:endParaRPr lang="es-UY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875"/>
            <a:ext cx="3382963" cy="42465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3397250" cy="4238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92" y="1285874"/>
            <a:ext cx="3389313" cy="4238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3018"/>
            <a:ext cx="3411537" cy="423227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85874"/>
            <a:ext cx="3368675" cy="423227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285875"/>
            <a:ext cx="3375025" cy="422433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8" y="1277936"/>
            <a:ext cx="3389313" cy="42465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771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días INMET y CPTEC (viernes)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6712"/>
            <a:ext cx="3981450" cy="482772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6710"/>
            <a:ext cx="3981450" cy="482772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906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Previsión </a:t>
            </a:r>
            <a:r>
              <a:rPr lang="es-UY" dirty="0"/>
              <a:t>aportes Salto Grande (Fuente CTM, </a:t>
            </a:r>
            <a:r>
              <a:rPr lang="es-UY" dirty="0" smtClean="0"/>
              <a:t>viernes)</a:t>
            </a:r>
            <a:endParaRPr lang="es-UY" sz="24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1649"/>
            <a:ext cx="7772400" cy="3980656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2015-24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3 por 4 semanas (calculados con y sin pronósticos de precipitaciones)</a:t>
            </a:r>
          </a:p>
          <a:p>
            <a:pPr algn="just">
              <a:spcBef>
                <a:spcPts val="600"/>
              </a:spcBef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</a:t>
            </a:r>
            <a:r>
              <a:rPr lang="es-ES" sz="1400" b="1" dirty="0">
                <a:solidFill>
                  <a:schemeClr val="tx1"/>
                </a:solidFill>
              </a:rPr>
              <a:t>75.38 m a 76.56 m) </a:t>
            </a:r>
            <a:r>
              <a:rPr lang="es-UY" sz="1400" b="1" dirty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76.2 </a:t>
            </a:r>
            <a:r>
              <a:rPr lang="es-UY" sz="1400" b="1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620000" cy="464757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1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" y="95251"/>
            <a:ext cx="6653388" cy="510539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7273"/>
            <a:ext cx="4629150" cy="309120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48650" cy="428267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354182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estacional 1349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39622" cy="50958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dirty="0" smtClean="0"/>
              <a:t>Caso libre, estacional 1349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93444" cy="447361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112821" cy="58578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dirty="0"/>
              <a:t>Caso </a:t>
            </a:r>
            <a:r>
              <a:rPr lang="es-UY" sz="2400" dirty="0" smtClean="0"/>
              <a:t>libre Palmar 37,3 m, </a:t>
            </a:r>
            <a:r>
              <a:rPr lang="es-UY" sz="2400" dirty="0"/>
              <a:t>sin vertido en </a:t>
            </a:r>
            <a:r>
              <a:rPr lang="es-UY" sz="2400" dirty="0" smtClean="0"/>
              <a:t>Terra. Estacional 1349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29404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"/>
            <a:ext cx="7249889" cy="656272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smtClean="0"/>
              <a:t>Ídem caso anterior pero con cota mínima en Palmar de 39.1 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90600"/>
            <a:ext cx="8610600" cy="5488322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23/15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066800"/>
            <a:ext cx="8867775" cy="50292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semana se han producido algunas precipitaciones en las cuencas de Salto y Bonete. Pese a esto no se registraron aumentos importantes en los niveles de aportes. </a:t>
            </a: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Las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demandas </a:t>
            </a: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han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ido sufriendo un </a:t>
            </a: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aumento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paulatino y se están ubicando en los 31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diarios, se estima se llegue a los 204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 En el día de hoy viernes probablemente se superen los 33 </a:t>
            </a:r>
            <a:r>
              <a:rPr lang="es-ES" sz="2000" dirty="0" err="1" smtClean="0">
                <a:latin typeface="Calibri"/>
                <a:ea typeface="Times New Roman"/>
                <a:cs typeface="Arial"/>
              </a:rPr>
              <a:t>GWh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Se estuvo despachando a pleno las maquinas térmicas disponibles hasta PTA y el Río Negro para las cotas previstas la semana anterior para los lagos de corto plazo.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>
                <a:latin typeface="Calibri"/>
                <a:ea typeface="Times New Roman"/>
                <a:cs typeface="Arial"/>
              </a:rPr>
              <a:t>El promedio de aportes de la central SG será de aproximadamente de 4000 m3/s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 smtClean="0">
                <a:latin typeface="Calibri"/>
                <a:ea typeface="Times New Roman"/>
                <a:cs typeface="Arial"/>
              </a:rPr>
              <a:t>Comenzó </a:t>
            </a:r>
            <a:r>
              <a:rPr lang="es-UY" sz="2000" dirty="0">
                <a:latin typeface="Calibri"/>
                <a:ea typeface="Times New Roman"/>
                <a:cs typeface="Arial"/>
              </a:rPr>
              <a:t>el </a:t>
            </a:r>
            <a:r>
              <a:rPr lang="es-UY" sz="2000" dirty="0" smtClean="0">
                <a:latin typeface="Calibri"/>
                <a:ea typeface="Times New Roman"/>
                <a:cs typeface="Arial"/>
              </a:rPr>
              <a:t>mantenimiento </a:t>
            </a:r>
            <a:r>
              <a:rPr lang="es-UY" sz="2000" dirty="0">
                <a:latin typeface="Calibri"/>
                <a:ea typeface="Times New Roman"/>
                <a:cs typeface="Arial"/>
              </a:rPr>
              <a:t>de la unidad 4 de PTA.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>
                <a:latin typeface="Calibri"/>
                <a:ea typeface="Times New Roman"/>
                <a:cs typeface="Arial"/>
              </a:rPr>
              <a:t>La cota vista Argentina es similar a la uruguaya aunque un poco superior (20 cm).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724025"/>
            <a:ext cx="6362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7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2287588" y="9048750"/>
          <a:ext cx="109442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316163" y="144399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8"/>
            <a:ext cx="7315200" cy="662184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MENSUAL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Título"/>
          <p:cNvSpPr>
            <a:spLocks noGrp="1"/>
          </p:cNvSpPr>
          <p:nvPr>
            <p:ph type="title"/>
          </p:nvPr>
        </p:nvSpPr>
        <p:spPr>
          <a:xfrm>
            <a:off x="101065" y="76200"/>
            <a:ext cx="8610600" cy="762000"/>
          </a:xfrm>
        </p:spPr>
        <p:txBody>
          <a:bodyPr/>
          <a:lstStyle/>
          <a:p>
            <a:r>
              <a:rPr lang="es-UY" sz="2000" dirty="0" smtClean="0"/>
              <a:t>Mensual con PTA a pleno y Terra para mantener cotas de SG y Palmar aportes en SG (jueves) con 90 % de confianza sin 5° ni 6° de CB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52147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533400"/>
          </a:xfrm>
        </p:spPr>
        <p:txBody>
          <a:bodyPr/>
          <a:lstStyle/>
          <a:p>
            <a:r>
              <a:rPr lang="es-UY" sz="2400" dirty="0" smtClean="0"/>
              <a:t>Ídem caso anterior pero sin PTA en semana 24</a:t>
            </a:r>
            <a:endParaRPr lang="es-UY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93426" cy="551324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642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24/15: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(jueves)</a:t>
            </a:r>
            <a:endParaRPr lang="es-ES" sz="180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562599" cy="374982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962399"/>
            <a:ext cx="3276601" cy="277409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81938" cy="527948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66750"/>
            <a:ext cx="7517239" cy="5715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Previsión de principales  trabajos en la red</a:t>
            </a:r>
            <a:endParaRPr lang="es-UY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572500" cy="303737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27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24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r>
              <a:rPr lang="es-ES" sz="2000" dirty="0" smtClean="0">
                <a:solidFill>
                  <a:srgbClr val="3333CC"/>
                </a:solidFill>
              </a:rPr>
              <a:t>Los pronósticos de temperaturas indican un descenso para la semana entrante a partir de hoy viernes y se estima se producirá un aumento muy importante de demanda. 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En el día de ayer el pico de potencia alcanzo un valor de 1695 MW (dato no confirmado) y hoy se espera sea del orden de los 1800 MW</a:t>
            </a:r>
          </a:p>
          <a:p>
            <a:r>
              <a:rPr lang="es-ES" sz="2000" dirty="0">
                <a:solidFill>
                  <a:srgbClr val="3333CC"/>
                </a:solidFill>
              </a:rPr>
              <a:t>E</a:t>
            </a:r>
            <a:r>
              <a:rPr lang="es-ES" sz="2000" dirty="0" smtClean="0">
                <a:solidFill>
                  <a:srgbClr val="3333CC"/>
                </a:solidFill>
              </a:rPr>
              <a:t>xisten importantes previsiones de precipitaciones para la cuenca alta del río Uruguay.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La previsión de aportes para SG calculados sin lluvias es del orden de 3300 m3/s finalizando la semana en valores del orden de los 3000 m3/s .</a:t>
            </a:r>
          </a:p>
          <a:p>
            <a:r>
              <a:rPr lang="es-ES" sz="2000" dirty="0" smtClean="0">
                <a:solidFill>
                  <a:srgbClr val="3333CC"/>
                </a:solidFill>
              </a:rPr>
              <a:t>El efecto de las precipitaciones se observaría en la semana 25</a:t>
            </a:r>
          </a:p>
        </p:txBody>
      </p:sp>
    </p:spTree>
    <p:extLst>
      <p:ext uri="{BB962C8B-B14F-4D97-AF65-F5344CB8AC3E}">
        <p14:creationId xmlns:p14="http://schemas.microsoft.com/office/powerpoint/2010/main" val="3251619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4724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En vista de la proximidad de temperaturas sensiblemente más bajas a las recientemente ocurridas, que CAMMESA fácilmente puede bajar muy fuertemente la cota de SG se decide mantener la cota de Palmar y SG  en los valores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altos.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Adicionalmente y de lo observado por los mensuales se desprende la necesidad de despachar PTA a pleno durante la semana puesto que en dicho escenario es necesario utilizar APR en la semana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25. Considerando lo anterior junto el resultado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de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caso 4 y del CPC 11 se decide el siguiente despacho: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Motores de Central Batlle a pleno.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Generación distribuida </a:t>
            </a:r>
            <a:r>
              <a:rPr lang="es-ES" sz="1800" b="1" dirty="0" err="1">
                <a:latin typeface="Calibri"/>
                <a:ea typeface="Times New Roman"/>
                <a:cs typeface="Arial"/>
              </a:rPr>
              <a:t>convocable</a:t>
            </a:r>
            <a:r>
              <a:rPr lang="es-ES" sz="1800" b="1" dirty="0">
                <a:latin typeface="Calibri"/>
                <a:ea typeface="Times New Roman"/>
                <a:cs typeface="Arial"/>
              </a:rPr>
              <a:t>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PTA a pleno.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Salto para cota 34.0m. 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Palmar manteniendo cota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Terra  cierra la demanda en la semana para cotas antedichas.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marL="457200" lvl="1" indent="0" algn="just">
              <a:spcBef>
                <a:spcPts val="600"/>
              </a:spcBef>
              <a:buNone/>
            </a:pPr>
            <a:endParaRPr lang="es-UY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12/06/2015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dirty="0" smtClean="0"/>
              <a:t>Resultados de la semana en curso: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1800" dirty="0" smtClean="0"/>
              <a:t>Comparación ejecutado-programado</a:t>
            </a:r>
            <a:br>
              <a:rPr lang="es-UY" sz="1800" dirty="0" smtClean="0"/>
            </a:br>
            <a:r>
              <a:rPr lang="es-UY" sz="1800" dirty="0" smtClean="0"/>
              <a:t>.</a:t>
            </a:r>
            <a:br>
              <a:rPr lang="es-UY" sz="1800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/>
              <a:t>Datos globales semanales  </a:t>
            </a:r>
            <a:r>
              <a:rPr lang="es-ES" sz="2400" dirty="0" smtClean="0"/>
              <a:t>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980712" cy="33575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12" y="3542869"/>
            <a:ext cx="3915638" cy="331513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2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81526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</a:t>
            </a:r>
            <a:r>
              <a:rPr lang="es-ES" sz="2400" dirty="0"/>
              <a:t>Comparación previsto-ejecutado suministro de la demanda </a:t>
            </a:r>
            <a:br>
              <a:rPr lang="es-ES" sz="2400" dirty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297185" cy="567372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199"/>
            <a:ext cx="2132693" cy="567372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3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77514" cy="42672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9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170155</TotalTime>
  <Words>687</Words>
  <Application>Microsoft Office PowerPoint</Application>
  <PresentationFormat>Presentación en pantalla (4:3)</PresentationFormat>
  <Paragraphs>89</Paragraphs>
  <Slides>38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 en blanco</vt:lpstr>
      <vt:lpstr>Diseño personalizado</vt:lpstr>
      <vt:lpstr>Resultados de la semana en curso  y  programación de la semana 24  de 2015      V2   </vt:lpstr>
      <vt:lpstr>Resultados de la semana en curso: Comentarios generales</vt:lpstr>
      <vt:lpstr>Resumen semana actual N° 23/15</vt:lpstr>
      <vt:lpstr>Perspectivas para la semana 24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05/06/15</vt:lpstr>
      <vt:lpstr>Semana próxima</vt:lpstr>
      <vt:lpstr>Previsión temperaturas (Accuweather, viernes)</vt:lpstr>
      <vt:lpstr>Precipitaciones previstas para los próximos días, Fuente CPTEC (viernes) </vt:lpstr>
      <vt:lpstr>Acumulados precipitaciones 5 días INMET y CPTEC (viernes)</vt:lpstr>
      <vt:lpstr>Previsión aportes Salto Grande (Fuente CTM, viernes)</vt:lpstr>
      <vt:lpstr>Programación semanal 2015-24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</vt:lpstr>
      <vt:lpstr>Caso libre, estacional 1349</vt:lpstr>
      <vt:lpstr>Presentación de PowerPoint</vt:lpstr>
      <vt:lpstr>SIMSEE</vt:lpstr>
      <vt:lpstr>Caso libre Palmar 37,3 m, sin vertido en Terra. Estacional 1349</vt:lpstr>
      <vt:lpstr>Presentación de PowerPoint</vt:lpstr>
      <vt:lpstr>Ídem caso anterior pero con cota mínima en Palmar de 39.1 m</vt:lpstr>
      <vt:lpstr>Presentación de PowerPoint</vt:lpstr>
      <vt:lpstr>MENSUAL</vt:lpstr>
      <vt:lpstr>Mensual con PTA a pleno y Terra para mantener cotas de SG y Palmar aportes en SG (jueves) con 90 % de confianza sin 5° ni 6° de CB</vt:lpstr>
      <vt:lpstr>Ídem caso anterior pero sin PTA en semana 24</vt:lpstr>
      <vt:lpstr>Programa de generación de la semana 24/15:  </vt:lpstr>
      <vt:lpstr>Programa semanal (jueves)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3263</cp:revision>
  <dcterms:created xsi:type="dcterms:W3CDTF">2010-01-29T12:03:38Z</dcterms:created>
  <dcterms:modified xsi:type="dcterms:W3CDTF">2015-06-12T16:26:16Z</dcterms:modified>
</cp:coreProperties>
</file>